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condition variables, keep things simple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without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exit a thread by signaling a condition variable</a:t>
            </a:r>
          </a:p>
          <a:p>
            <a:pPr marL="342900" indent="-342900"/>
            <a:endParaRPr lang="en-US" dirty="0">
              <a:solidFill>
                <a:schemeClr val="accent3"/>
              </a:solidFill>
            </a:endParaRPr>
          </a:p>
          <a:p>
            <a:pPr marL="342900" indent="-342900"/>
            <a:r>
              <a:rPr lang="en-US" dirty="0" smtClean="0"/>
              <a:t>Let’s see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excepts a callable object list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</a:t>
            </a:r>
            <a:r>
              <a:rPr lang="en-US" sz="2400" dirty="0" smtClean="0"/>
              <a:t>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36033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244</TotalTime>
  <Words>868</Words>
  <Application>Microsoft Office PowerPoint</Application>
  <PresentationFormat>On-screen Show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Condition variable guidelines</vt:lpstr>
      <vt:lpstr>Use case: avoiding detach</vt:lpstr>
      <vt:lpstr>Give gauss a job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21</cp:revision>
  <dcterms:created xsi:type="dcterms:W3CDTF">2013-10-08T10:17:29Z</dcterms:created>
  <dcterms:modified xsi:type="dcterms:W3CDTF">2013-11-15T12:01:17Z</dcterms:modified>
</cp:coreProperties>
</file>