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r>
              <a:rPr lang="en-US" baseline="0" dirty="0" smtClean="0"/>
              <a:t> is most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 is necessary to synchronize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Lamda</a:t>
            </a:r>
            <a:r>
              <a:rPr lang="en-US" dirty="0" smtClean="0"/>
              <a:t> is inline</a:t>
            </a:r>
            <a:r>
              <a:rPr lang="en-US" baseline="0" dirty="0" smtClean="0"/>
              <a:t>; works well with the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 will go out</a:t>
            </a:r>
            <a:r>
              <a:rPr lang="en-US" baseline="0" dirty="0" smtClean="0"/>
              <a:t> of scope when detached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is</a:t>
            </a:r>
            <a:r>
              <a:rPr lang="en-US" baseline="0" dirty="0" smtClean="0"/>
              <a:t> a copy so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the copy explicitly;</a:t>
            </a:r>
            <a:r>
              <a:rPr lang="en-US" baseline="0" dirty="0" smtClean="0"/>
              <a:t> safest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t.join</a:t>
            </a:r>
            <a:r>
              <a:rPr lang="en-US" dirty="0" smtClean="0"/>
              <a:t>()</a:t>
            </a:r>
            <a:r>
              <a:rPr lang="en-US" baseline="0" dirty="0" smtClean="0"/>
              <a:t> is not called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{f} passes f to the thread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the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background 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remove this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{f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back 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469</TotalTime>
  <Words>1892</Words>
  <Application>Microsoft Office PowerPoint</Application>
  <PresentationFormat>On-screen Show (4:3)</PresentationFormat>
  <Paragraphs>344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Concurrency with multiple threads</vt:lpstr>
      <vt:lpstr>What is concurrency?</vt:lpstr>
      <vt:lpstr>Process vs. Thread</vt:lpstr>
      <vt:lpstr>Why use concurrency?</vt:lpstr>
      <vt:lpstr>Caveats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41</cp:revision>
  <dcterms:created xsi:type="dcterms:W3CDTF">2013-10-08T10:17:29Z</dcterms:created>
  <dcterms:modified xsi:type="dcterms:W3CDTF">2014-01-28T01:04:34Z</dcterms:modified>
</cp:coreProperties>
</file>