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identify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calling code throws?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TDD to create a class to manage a thread using RAII.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213</TotalTime>
  <Words>1436</Words>
  <Application>Microsoft Office PowerPoint</Application>
  <PresentationFormat>On-screen Show (4:3)</PresentationFormat>
  <Paragraphs>252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Creating a RAII thread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23</cp:revision>
  <dcterms:created xsi:type="dcterms:W3CDTF">2013-10-08T10:17:29Z</dcterms:created>
  <dcterms:modified xsi:type="dcterms:W3CDTF">2013-11-01T11:06:10Z</dcterms:modified>
</cp:coreProperties>
</file>