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the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background 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remove this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{f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back 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394</TotalTime>
  <Words>1854</Words>
  <Application>Microsoft Office PowerPoint</Application>
  <PresentationFormat>On-screen Show (4:3)</PresentationFormat>
  <Paragraphs>332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34</cp:revision>
  <dcterms:created xsi:type="dcterms:W3CDTF">2013-10-08T10:17:29Z</dcterms:created>
  <dcterms:modified xsi:type="dcterms:W3CDTF">2014-01-01T03:55:40Z</dcterms:modified>
</cp:coreProperties>
</file>