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BC56-D0EE-4570-A209-10B98245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10/23/2013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Transistor_Count_and_Moore's_Law_-_2011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ng.fiu.edu/npala/EEE5425/Gordon_Moore_1965_Articl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Dennard</a:t>
            </a:r>
            <a:r>
              <a:rPr lang="en-US" sz="4800" dirty="0" smtClean="0"/>
              <a:t> Scaling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the future wil</a:t>
            </a:r>
            <a:r>
              <a:rPr lang="en-US" dirty="0" smtClean="0"/>
              <a:t>l be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ransistor Count and Moore's Law - 201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447"/>
            <a:ext cx="7010400" cy="6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Moore’s law really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1965 Gordon Moore wrote an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 for Electronics Magazine</a:t>
            </a:r>
          </a:p>
          <a:p>
            <a:pPr marL="800100" lvl="1" indent="-342900"/>
            <a:r>
              <a:rPr lang="en-US" dirty="0" smtClean="0"/>
              <a:t>He was asked to predict the next ten years of semiconductor development</a:t>
            </a:r>
          </a:p>
          <a:p>
            <a:pPr marL="800100" lvl="1" indent="-342900"/>
            <a:r>
              <a:rPr lang="en-US" dirty="0" smtClean="0"/>
              <a:t>Stated that the number of transistors would double each year.</a:t>
            </a:r>
          </a:p>
          <a:p>
            <a:pPr marL="800100" lvl="1" indent="-342900"/>
            <a:r>
              <a:rPr lang="en-US" dirty="0" smtClean="0"/>
              <a:t>Revised in 1975 to double every two years.</a:t>
            </a:r>
          </a:p>
          <a:p>
            <a:pPr marL="342900" indent="-342900"/>
            <a:r>
              <a:rPr lang="en-US" dirty="0" smtClean="0"/>
              <a:t>Moore didn’t know </a:t>
            </a:r>
            <a:r>
              <a:rPr lang="en-US" i="1" dirty="0" smtClean="0"/>
              <a:t>exactly</a:t>
            </a:r>
            <a:r>
              <a:rPr lang="en-US" dirty="0" smtClean="0"/>
              <a:t> why this was the case</a:t>
            </a:r>
          </a:p>
          <a:p>
            <a:pPr marL="800100" lvl="1" indent="-342900"/>
            <a:r>
              <a:rPr lang="en-US" dirty="0" smtClean="0"/>
              <a:t>He was viewing historical trends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105400"/>
            <a:ext cx="632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 fact, shrinking dimensions on an integrated</a:t>
            </a:r>
          </a:p>
          <a:p>
            <a:r>
              <a:rPr lang="en-US" sz="2000" dirty="0"/>
              <a:t>structure makes it possible to operate the structure at</a:t>
            </a:r>
          </a:p>
          <a:p>
            <a:r>
              <a:rPr lang="en-US" sz="2000" dirty="0"/>
              <a:t>higher speed for the same power per unit area.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reason Moore’s law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1974, Robert </a:t>
            </a:r>
            <a:r>
              <a:rPr lang="en-US" dirty="0" err="1" smtClean="0"/>
              <a:t>Dennard</a:t>
            </a:r>
            <a:r>
              <a:rPr lang="en-US" dirty="0" smtClean="0"/>
              <a:t> and his team explained the trend Moore witnessed</a:t>
            </a:r>
          </a:p>
          <a:p>
            <a:pPr marL="800100" lvl="1" indent="-342900"/>
            <a:r>
              <a:rPr lang="en-US" dirty="0" err="1" smtClean="0"/>
              <a:t>Dennard</a:t>
            </a:r>
            <a:r>
              <a:rPr lang="en-US" dirty="0" smtClean="0"/>
              <a:t> Scaling</a:t>
            </a:r>
          </a:p>
          <a:p>
            <a:pPr marL="1485900" lvl="2" indent="-342900"/>
            <a:r>
              <a:rPr lang="en-US" dirty="0" smtClean="0"/>
              <a:t>All important factors in transistor design scale down by the same constant</a:t>
            </a:r>
          </a:p>
          <a:p>
            <a:pPr marL="1485900" lvl="2" indent="-342900"/>
            <a:r>
              <a:rPr lang="en-US" dirty="0" smtClean="0"/>
              <a:t>As they scale down, the electric field in the channel remains constant</a:t>
            </a:r>
          </a:p>
          <a:p>
            <a:pPr marL="800100" lvl="1" indent="-342900"/>
            <a:r>
              <a:rPr lang="en-US" dirty="0" smtClean="0"/>
              <a:t>Making transistors smaller made them better</a:t>
            </a:r>
          </a:p>
          <a:p>
            <a:pPr marL="1485900" lvl="2" indent="-342900"/>
            <a:r>
              <a:rPr lang="en-US" dirty="0" smtClean="0"/>
              <a:t>Transistor density increased</a:t>
            </a:r>
          </a:p>
          <a:p>
            <a:pPr marL="1485900" lvl="2" indent="-342900"/>
            <a:r>
              <a:rPr lang="en-US" dirty="0" smtClean="0"/>
              <a:t>Transistor switching delay decreased</a:t>
            </a:r>
          </a:p>
          <a:p>
            <a:pPr marL="1485900" lvl="2" indent="-342900"/>
            <a:r>
              <a:rPr lang="en-US" dirty="0" smtClean="0"/>
              <a:t>Transistor power usage decreased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1917" y="324433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524000"/>
            <a:ext cx="3733800" cy="1893332"/>
            <a:chOff x="76200" y="2362200"/>
            <a:chExt cx="3733800" cy="1893332"/>
          </a:xfrm>
        </p:grpSpPr>
        <p:sp>
          <p:nvSpPr>
            <p:cNvPr id="5" name="Rectangle 4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8109" y="3067594"/>
              <a:ext cx="914400" cy="37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ox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07314" y="1709533"/>
            <a:ext cx="2450886" cy="1630710"/>
            <a:chOff x="76200" y="2362200"/>
            <a:chExt cx="3873980" cy="1970226"/>
          </a:xfrm>
        </p:grpSpPr>
        <p:sp>
          <p:nvSpPr>
            <p:cNvPr id="20" name="Rectangle 19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28109" y="2966623"/>
              <a:ext cx="1122071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Tox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1723" y="3886199"/>
              <a:ext cx="990600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V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284617" y="1828800"/>
            <a:ext cx="1447800" cy="98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/>
              </a:rPr>
              <a:t>a =</a:t>
            </a:r>
            <a:r>
              <a:rPr lang="en-US" dirty="0" smtClean="0">
                <a:latin typeface="Symbol"/>
              </a:rPr>
              <a:t>1/k</a:t>
            </a:r>
            <a:endParaRPr lang="en-US" sz="1100" dirty="0">
              <a:latin typeface="MS Shell Dlg 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7785"/>
              </p:ext>
            </p:extLst>
          </p:nvPr>
        </p:nvGraphicFramePr>
        <p:xfrm>
          <a:off x="762000" y="3600513"/>
          <a:ext cx="7239000" cy="27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424935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or Circuit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Scaling Factor</a:t>
                      </a:r>
                      <a:endParaRPr lang="en-US" dirty="0"/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Dimension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Tox</a:t>
                      </a:r>
                      <a:r>
                        <a:rPr lang="en-US" baseline="0" dirty="0" smtClean="0"/>
                        <a:t>, L,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Delay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Power Dissipation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r>
                        <a:rPr lang="en-US" baseline="30000" dirty="0" smtClean="0">
                          <a:latin typeface="+mn-lt"/>
                        </a:rPr>
                        <a:t>2</a:t>
                      </a:r>
                      <a:endParaRPr lang="en-US" sz="1100" baseline="30000" dirty="0" smtClean="0">
                        <a:latin typeface="MS Shell Dlg 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5562600"/>
            <a:ext cx="4495800" cy="838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</TotalTime>
  <Words>222</Words>
  <Application>Microsoft Office PowerPoint</Application>
  <PresentationFormat>On-screen Show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Dennard Scaling</vt:lpstr>
      <vt:lpstr>PowerPoint Presentation</vt:lpstr>
      <vt:lpstr>What does Moore’s law really say?</vt:lpstr>
      <vt:lpstr>The reason Moore’s law works</vt:lpstr>
      <vt:lpstr>Dennard Scaling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9</cp:revision>
  <dcterms:created xsi:type="dcterms:W3CDTF">2013-10-08T10:17:29Z</dcterms:created>
  <dcterms:modified xsi:type="dcterms:W3CDTF">2013-10-23T10:59:39Z</dcterms:modified>
</cp:coreProperties>
</file>