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11/25/2013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asnyc</a:t>
            </a:r>
            <a:r>
              <a:rPr lang="en-US" dirty="0" smtClean="0">
                <a:cs typeface="Courier New" panose="02070309020205020404" pitchFamily="49" charset="0"/>
              </a:rPr>
              <a:t> 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</a:t>
            </a:r>
            <a:r>
              <a:rPr lang="en-US" smtClean="0"/>
              <a:t>GUI thread.</a:t>
            </a:r>
            <a:endParaRPr lang="en-US" dirty="0" smtClean="0"/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>
                <a:hlinkClick r:id="rId3"/>
              </a:rPr>
              <a:t>Coswell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Linus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way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(i=1; i &lt;= 10000; ++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i) </a:t>
            </a:r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396</TotalTime>
  <Words>1253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33</cp:revision>
  <dcterms:created xsi:type="dcterms:W3CDTF">2013-10-08T10:17:29Z</dcterms:created>
  <dcterms:modified xsi:type="dcterms:W3CDTF">2013-11-25T11:57:48Z</dcterms:modified>
</cp:coreProperties>
</file>