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11/5/2013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11/5/2013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11/5/2013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11/5/2013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err="1" smtClean="0"/>
              <a:t>Mutexes</a:t>
            </a:r>
            <a:r>
              <a:rPr lang="en-US" sz="4800" dirty="0" smtClean="0"/>
              <a:t> and shared data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Dealing with contention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Clearly, concurrency adds complexity to an application</a:t>
            </a:r>
          </a:p>
          <a:p>
            <a:pPr marL="800100" lvl="1" indent="-342900"/>
            <a:r>
              <a:rPr lang="en-US" dirty="0" smtClean="0"/>
              <a:t>Separation of concerns</a:t>
            </a:r>
          </a:p>
          <a:p>
            <a:pPr marL="1485900" lvl="2" indent="-342900"/>
            <a:r>
              <a:rPr lang="en-US" dirty="0" smtClean="0"/>
              <a:t>Keep one part of the application responsive</a:t>
            </a:r>
          </a:p>
          <a:p>
            <a:pPr marL="1943100" lvl="3" indent="-342900"/>
            <a:r>
              <a:rPr lang="en-US" dirty="0" smtClean="0"/>
              <a:t>GUI</a:t>
            </a:r>
          </a:p>
          <a:p>
            <a:pPr marL="1943100" lvl="3" indent="-342900"/>
            <a:r>
              <a:rPr lang="en-US" dirty="0" smtClean="0"/>
              <a:t>Server</a:t>
            </a:r>
          </a:p>
          <a:p>
            <a:pPr marL="1485900" lvl="2" indent="-342900"/>
            <a:r>
              <a:rPr lang="en-US" dirty="0" smtClean="0"/>
              <a:t>Perform long-running processing concurrently</a:t>
            </a:r>
          </a:p>
          <a:p>
            <a:pPr marL="800100" lvl="1" indent="-342900"/>
            <a:r>
              <a:rPr lang="en-US" dirty="0" smtClean="0"/>
              <a:t>Performance – the same answer in less time</a:t>
            </a:r>
          </a:p>
          <a:p>
            <a:pPr marL="1485900" lvl="2" indent="-342900"/>
            <a:r>
              <a:rPr lang="en-US" dirty="0" smtClean="0"/>
              <a:t>Large set of data</a:t>
            </a:r>
          </a:p>
          <a:p>
            <a:pPr marL="1485900" lvl="2" indent="-342900"/>
            <a:r>
              <a:rPr lang="en-US" dirty="0" smtClean="0"/>
              <a:t>Same code executes on segments of the data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In both cases, multiple threads are accessing shared data</a:t>
            </a:r>
          </a:p>
          <a:p>
            <a:pPr marL="1485900" lvl="2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shared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difference between reads and writes</a:t>
            </a:r>
          </a:p>
          <a:p>
            <a:pPr marL="800100" lvl="1" indent="-342900"/>
            <a:r>
              <a:rPr lang="en-US" dirty="0" smtClean="0"/>
              <a:t>A program may do only two things with data</a:t>
            </a:r>
          </a:p>
          <a:p>
            <a:pPr marL="1485900" lvl="2" indent="-342900"/>
            <a:r>
              <a:rPr lang="en-US" dirty="0" smtClean="0"/>
              <a:t>Read it from memory</a:t>
            </a:r>
          </a:p>
          <a:p>
            <a:pPr marL="1485900" lvl="2" indent="-342900"/>
            <a:r>
              <a:rPr lang="en-US" dirty="0" smtClean="0"/>
              <a:t>Write it to memory</a:t>
            </a:r>
          </a:p>
          <a:p>
            <a:pPr marL="800100" lvl="1" indent="-342900"/>
            <a:r>
              <a:rPr lang="en-US" dirty="0" smtClean="0"/>
              <a:t>If all shared data is read-only, there is no problem.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Race condition</a:t>
            </a:r>
          </a:p>
          <a:p>
            <a:pPr marL="800100" lvl="1" indent="-342900"/>
            <a:r>
              <a:rPr lang="en-US" dirty="0" smtClean="0"/>
              <a:t>Occurs when two of more threads share data, and at least one writes to it.</a:t>
            </a:r>
          </a:p>
          <a:p>
            <a:pPr marL="800100" lvl="1" indent="-342900"/>
            <a:r>
              <a:rPr lang="en-US" dirty="0" smtClean="0"/>
              <a:t>Race conditions may be benign or problematic</a:t>
            </a:r>
          </a:p>
          <a:p>
            <a:pPr marL="800100" lvl="1" indent="-342900"/>
            <a:r>
              <a:rPr lang="en-US" dirty="0" smtClean="0"/>
              <a:t>C++ defines a </a:t>
            </a:r>
            <a:r>
              <a:rPr lang="en-US" i="1" dirty="0" smtClean="0"/>
              <a:t>data race</a:t>
            </a:r>
            <a:r>
              <a:rPr lang="en-US" dirty="0" smtClean="0"/>
              <a:t> as a problematic race condition, which cases undefined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55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see an example of a simple data race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3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shared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data can be protected by eliminating the sharing</a:t>
            </a:r>
          </a:p>
          <a:p>
            <a:pPr marL="800100" lvl="1" indent="-342900"/>
            <a:r>
              <a:rPr lang="en-US" dirty="0" smtClean="0"/>
              <a:t>Each thread can get mutually exclusive access to the data</a:t>
            </a:r>
          </a:p>
          <a:p>
            <a:pPr marL="800100" lvl="1" indent="-342900"/>
            <a:r>
              <a:rPr lang="en-US" dirty="0" smtClean="0"/>
              <a:t>A </a:t>
            </a:r>
            <a:r>
              <a:rPr lang="en-US" i="1" dirty="0" err="1" smtClean="0"/>
              <a:t>mutex</a:t>
            </a:r>
            <a:r>
              <a:rPr lang="en-US" dirty="0" smtClean="0"/>
              <a:t> is the tool that allows this occur</a:t>
            </a:r>
          </a:p>
          <a:p>
            <a:pPr marL="1485900" lvl="2" indent="-342900"/>
            <a:r>
              <a:rPr lang="en-US" dirty="0" smtClean="0"/>
              <a:t>A </a:t>
            </a:r>
            <a:r>
              <a:rPr lang="en-US" dirty="0" err="1" smtClean="0"/>
              <a:t>mutex</a:t>
            </a:r>
            <a:r>
              <a:rPr lang="en-US" dirty="0" smtClean="0"/>
              <a:t> is locked to prevent sharing</a:t>
            </a:r>
          </a:p>
          <a:p>
            <a:pPr marL="1485900" lvl="2" indent="-342900"/>
            <a:r>
              <a:rPr lang="en-US" dirty="0" smtClean="0"/>
              <a:t>It is unlocked to allow sharing</a:t>
            </a:r>
          </a:p>
          <a:p>
            <a:pPr marL="800100" lvl="1" indent="-342900"/>
            <a:r>
              <a:rPr lang="en-US" dirty="0" smtClean="0"/>
              <a:t>A thread must wait for a locked </a:t>
            </a:r>
            <a:r>
              <a:rPr lang="en-US" dirty="0" err="1" smtClean="0"/>
              <a:t>mutex</a:t>
            </a:r>
            <a:endParaRPr lang="en-US" dirty="0" smtClean="0"/>
          </a:p>
          <a:p>
            <a:pPr marL="800100" lvl="1" indent="-342900"/>
            <a:r>
              <a:rPr lang="en-US" dirty="0" smtClean="0"/>
              <a:t>A </a:t>
            </a:r>
            <a:r>
              <a:rPr lang="en-US" dirty="0" err="1" smtClean="0"/>
              <a:t>mutex</a:t>
            </a:r>
            <a:r>
              <a:rPr lang="en-US" dirty="0" smtClean="0"/>
              <a:t> is shared data, that prevents other data from being shared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Let’s use a </a:t>
            </a:r>
            <a:r>
              <a:rPr lang="en-US" dirty="0" err="1" smtClean="0"/>
              <a:t>mutex</a:t>
            </a:r>
            <a:r>
              <a:rPr lang="en-US" dirty="0" smtClean="0"/>
              <a:t> to eliminate the </a:t>
            </a:r>
            <a:r>
              <a:rPr lang="en-US" smtClean="0"/>
              <a:t>data race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77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79</TotalTime>
  <Words>234</Words>
  <Application>Microsoft Office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Essential</vt:lpstr>
      <vt:lpstr>Mutexes and shared data</vt:lpstr>
      <vt:lpstr>Why concurrency</vt:lpstr>
      <vt:lpstr>Defining shared data</vt:lpstr>
      <vt:lpstr>Race condition example</vt:lpstr>
      <vt:lpstr>Protecting shared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11</cp:revision>
  <dcterms:created xsi:type="dcterms:W3CDTF">2013-10-08T10:17:29Z</dcterms:created>
  <dcterms:modified xsi:type="dcterms:W3CDTF">2013-11-05T11:54:33Z</dcterms:modified>
</cp:coreProperties>
</file>