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unlocked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with 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requires</a:t>
            </a:r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193</TotalTime>
  <Words>472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17</cp:revision>
  <dcterms:created xsi:type="dcterms:W3CDTF">2013-10-08T10:17:29Z</dcterms:created>
  <dcterms:modified xsi:type="dcterms:W3CDTF">2013-11-08T11:59:51Z</dcterms:modified>
</cp:coreProperties>
</file>