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86">
          <p15:clr>
            <a:srgbClr val="747775"/>
          </p15:clr>
        </p15:guide>
        <p15:guide id="2" pos="288">
          <p15:clr>
            <a:srgbClr val="747775"/>
          </p15:clr>
        </p15:guide>
        <p15:guide id="3" pos="2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86"/>
        <p:guide pos="288"/>
        <p:guide pos="2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24c5ae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24c5ae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24c5ae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24c5ae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24c5ae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24c5ae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24c5ae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24c5ae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24c5ae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24c5ae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24c5a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224c5a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224c5ae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224c5ae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224c5ae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224c5ae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31823e2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31823e2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ebb40d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ebb40d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24c5ae3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24c5ae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ebb40d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ebb40d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ebb40d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ebb40d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ebb40d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ebb40d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aluno.escoladigital.pr.gov.br/robotica/aulas/educaciona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blogdofrio.com.br/controle-de-temperatura-de-vacinas-e-desafio-contra-covid-19/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blog.climabrisa.com.br/como-estar-em-dia-com-todas-as-normas-de-seguranca-no-trabalh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www.flaticon.com/br/icones" TargetMode="External"/><Relationship Id="rId5" Type="http://schemas.openxmlformats.org/officeDocument/2006/relationships/hyperlink" Target="https://aluno.escoladigital.pr.gov.br/robotica/aulas/educacion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flaticon.com/br/icone-gratis/ar-fresco_4324144?related_id=4324144" TargetMode="External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www.flaticon.com/br/icone-gratis/superaquecimento_5782347?term=calor&amp;page=1&amp;position=5&amp;origin=search&amp;related_id=5782347" TargetMode="External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0319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43725" y="1607350"/>
            <a:ext cx="81063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2"/>
                </a:solidFill>
              </a:rPr>
              <a:t>Vamos ao nosso projeto!</a:t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2"/>
                </a:solidFill>
              </a:rPr>
              <a:t>Acesse o passo a passo da montagem e da programação na</a:t>
            </a:r>
            <a:r>
              <a:rPr b="1" lang="pt-BR" sz="1700">
                <a:solidFill>
                  <a:schemeClr val="dk2"/>
                </a:solidFill>
              </a:rPr>
              <a:t> Aula 24 - Sensor de umidade e temperatura</a:t>
            </a:r>
            <a:r>
              <a:rPr lang="pt-BR" sz="1700">
                <a:solidFill>
                  <a:schemeClr val="dk2"/>
                </a:solidFill>
              </a:rPr>
              <a:t>, Módulo 2, disponível em:</a:t>
            </a:r>
            <a:r>
              <a:rPr lang="pt-BR" sz="1700">
                <a:solidFill>
                  <a:schemeClr val="dk1"/>
                </a:solidFill>
              </a:rPr>
              <a:t> </a:t>
            </a:r>
            <a:r>
              <a:rPr lang="pt-BR" sz="1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Robótica Educacional</a:t>
            </a:r>
            <a:r>
              <a:rPr lang="pt-BR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89700" y="3746225"/>
            <a:ext cx="89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57200" y="1005150"/>
            <a:ext cx="80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Importância do controle de temperatura no transporte e conservação das vacinas contra COVID-19.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0" y="1774700"/>
            <a:ext cx="1125231" cy="1133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908200" y="2167325"/>
            <a:ext cx="6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https://blogdofrio.com.br/controle-de-temperatura-de-vacinas-e-desafio-contra-covid-19/</a:t>
            </a:r>
            <a:r>
              <a:rPr lang="pt-BR"/>
              <a:t> 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57200" y="3151813"/>
            <a:ext cx="8070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Sabia que existem normas para Segurança do Trabalho segundo o ambiente e temperatura?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00" y="3827050"/>
            <a:ext cx="1125225" cy="113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806125" y="4169775"/>
            <a:ext cx="6722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https://blog.climabrisa.com.br/como-estar-em-dia-com-todas-as-normas-de-seguranca-no-trabalho/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43850" y="1414475"/>
            <a:ext cx="8106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Que tal criar um sistema de alerta, caso ocorra mudança drásticas na temperatura e umidade, e adicionar LED para sinalizar luminosamente ou até mesmo um buzzer para emitir sinais sonoros quando o ambiente ultrapassar limites pré-estabelecidos?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443725" y="991775"/>
            <a:ext cx="8106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a. Confira, compartilhando seu projeto com os demais colegas, se o objetivo foi alcançado;  </a:t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b. Analise seu projeto desenvolvido, de modo a atender aos requisitos para funcionamento do Sensor de Temperatura e Umidade;</a:t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c. Reflita se as seguintes situações ocorreram: 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i. Colaboração e Cooperação: você e os membros de sua equipe interagiram entre si, compartilhando ideias que promoveram a aprendizagem e o desenvolvimento deste projeto? 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ii. Pensamento Crítico e Resolução de Problemas: você conseguiu identificar os problemas, analisar informações e tomar decisões de modo a contribuir para o projeto desenvolvido?  </a:t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d. Reúna todos os componentes utilizados nesta aula e os organize novamente, junto aos demais, no kit de robótica.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605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57200" y="1484150"/>
            <a:ext cx="80928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</a:rPr>
              <a:t>Flaticon. </a:t>
            </a:r>
            <a:r>
              <a:rPr b="1" lang="pt-BR" sz="1700">
                <a:solidFill>
                  <a:srgbClr val="595959"/>
                </a:solidFill>
              </a:rPr>
              <a:t>Ícones</a:t>
            </a:r>
            <a:r>
              <a:rPr lang="pt-BR" sz="1700">
                <a:solidFill>
                  <a:srgbClr val="595959"/>
                </a:solidFill>
              </a:rPr>
              <a:t>. Disponível em: </a:t>
            </a:r>
            <a:r>
              <a:rPr lang="pt-BR" sz="1700" u="sng">
                <a:solidFill>
                  <a:schemeClr val="hlink"/>
                </a:solidFill>
                <a:hlinkClick r:id="rId4"/>
              </a:rPr>
              <a:t>https://www.flaticon.com/br/icones</a:t>
            </a:r>
            <a:r>
              <a:rPr lang="pt-BR" sz="1700">
                <a:solidFill>
                  <a:srgbClr val="595959"/>
                </a:solidFill>
              </a:rPr>
              <a:t>. Acesso em: 17 jul. 2023. 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595959"/>
                </a:solidFill>
              </a:rPr>
              <a:t>PARANÁ. Secretaria Estadual de Educação do Estado do Paraná (SEED/PR). Diretoria de Tecnologias de Informação (DTI). Coordenação de Tecnologias Educacionais. (CTE). Robótica Educacional - Módulo 2. </a:t>
            </a:r>
            <a:r>
              <a:rPr b="1" lang="pt-BR" sz="1700">
                <a:solidFill>
                  <a:srgbClr val="595959"/>
                </a:solidFill>
              </a:rPr>
              <a:t>Aula 24 - Sensor de umidade e temperatura. </a:t>
            </a:r>
            <a:r>
              <a:rPr lang="pt-BR" sz="1700">
                <a:solidFill>
                  <a:srgbClr val="595959"/>
                </a:solidFill>
              </a:rPr>
              <a:t>Disponível em: </a:t>
            </a:r>
            <a:r>
              <a:rPr lang="pt-BR" sz="17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https://aluno.escoladigital.pr.gov.br/robotica/aulas/educacional</a:t>
            </a:r>
            <a:r>
              <a:rPr lang="pt-BR" sz="1700">
                <a:solidFill>
                  <a:srgbClr val="595959"/>
                </a:solidFill>
              </a:rPr>
              <a:t>  Acesso em:  17 jul. 2023</a:t>
            </a:r>
            <a:r>
              <a:rPr lang="pt-BR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0319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25850" y="1371600"/>
            <a:ext cx="56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75" y="1968875"/>
            <a:ext cx="2527575" cy="27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61425" y="1562675"/>
            <a:ext cx="47886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Nesta aula, iremos estudar o Sensor de Umidade e Temperatura – DHT11, componente eletrônico capaz de medir a temperatura e a umidade ambiente, tendo como vantagem a simplicidade do sistema e o baixo custo.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85750" y="1871675"/>
            <a:ext cx="89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700" y="1931750"/>
            <a:ext cx="2196300" cy="30512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7200" y="1631900"/>
            <a:ext cx="51279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Desenvolver um sistema eletrônico que possa fazer o monitoramento da temperatura e a umidade do ar com o Sensor DHT11 com a plataforma Arduino;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Fornecer medição tanto de temperatura quanto da umidade do ar instantaneamente;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Estimular a criação de novos projetos para aplicações do Sensor de Umidade e Temperatura.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797975" y="1701750"/>
            <a:ext cx="37521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Protoboard;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Placa Arduino Uno R3;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Cabo USB;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Sensor de Umidade e Temperatura – DHT11;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04 Jumpers Macho-Macho;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Resistor 4,7 KΩ ;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01 Notebook;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Software Arduino IDE.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99" y="1771651"/>
            <a:ext cx="2513461" cy="2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43725" y="1814525"/>
            <a:ext cx="40479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Umidade ambiente é a quantidade de água na forma de vapor presente na atmosfera. A umidade relativa do ar pode interferir na variação de temperatura, sensação térmica e análise da previsão do tempo, indicando possibilidade de precipitação de chuva.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84" name="Google Shape;84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675" y="2010850"/>
            <a:ext cx="1962600" cy="1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21450" y="1814525"/>
            <a:ext cx="89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57200" y="1507700"/>
            <a:ext cx="4120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A alta umidade durante dias quentes faz a sensação térmica aumentar, ou seja, a pessoa tem a impressão de que está mais calor, devido à redução da eficácia da transpiração da pele, e assim reduzindo o resfriamento corporal.</a:t>
            </a:r>
            <a:endParaRPr/>
          </a:p>
        </p:txBody>
      </p:sp>
      <p:pic>
        <p:nvPicPr>
          <p:cNvPr id="92" name="Google Shape;92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400" y="1988950"/>
            <a:ext cx="1437050" cy="14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43725" y="1814525"/>
            <a:ext cx="81063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Aplicações para o Sensor de Umidade e Temperatura: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Estação Meteorológica;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Controle de irrigação para plantas;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Controle de umidade e temperatura em ambientes controlados;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Frigoríficos;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Data Centers;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Data Loggers etc.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43725" y="1814525"/>
            <a:ext cx="8106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O Sensor de Umidade e Temperatura – DHT11 é um componente eletrônico utilizado em projetos que envolvem medição de temperatura e umidade ambiente. Este sensor faz medições de temperatura de 0º até 50º Celsius e mede a umidade do ar nas faixas de 20% a 90%.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7003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43725" y="1080475"/>
            <a:ext cx="47865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</a:rPr>
              <a:t>As configurações do sensor de umidade e temperatura são feitas da seguinte forma (figura 1):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1º pino é o VCC, que deve ser ligado ao 5V do Arduino;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2º pino é o pino de dados, que deve ser ligado em uma porta analógica do Arduino; 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3</a:t>
            </a:r>
            <a:r>
              <a:rPr lang="pt-BR" sz="1700">
                <a:solidFill>
                  <a:schemeClr val="dk2"/>
                </a:solidFill>
              </a:rPr>
              <a:t>º pino é nulo, não precisando ser ligado;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pt-BR" sz="1700">
                <a:solidFill>
                  <a:schemeClr val="dk2"/>
                </a:solidFill>
              </a:rPr>
              <a:t>4º pino é o GND do sensor, devendo ser ligado ao GND do Arduino.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725" y="1877725"/>
            <a:ext cx="2756650" cy="2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784150" y="1225775"/>
            <a:ext cx="275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Figura 1 - Identificação das funções do Sensor de Umidade e Temperatura.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