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0"/>
  </p:notesMasterIdLst>
  <p:sldIdLst>
    <p:sldId id="1688" r:id="rId5"/>
    <p:sldId id="1698" r:id="rId6"/>
    <p:sldId id="1699" r:id="rId7"/>
    <p:sldId id="1700" r:id="rId8"/>
    <p:sldId id="17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0B827F-2142-2BFA-A634-E0108CAACD8D}" name="Liu, Coco" initials="LC" userId="S::coliu@bmc.com::872d1787-9bcb-40bf-b047-871e0b65a4bd" providerId="AD"/>
  <p188:author id="{B2F86087-0746-01F4-DC4A-4EA41DC2D3A1}" name="Gordon, Tony" initials="GT" userId="S::tonygord@bmc.com::04fd1570-a848-4ced-8b65-3ffe1d8d1e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EB005"/>
    <a:srgbClr val="C389C7"/>
    <a:srgbClr val="2083C6"/>
    <a:srgbClr val="324BC8"/>
    <a:srgbClr val="052140"/>
    <a:srgbClr val="4040D9"/>
    <a:srgbClr val="89C341"/>
    <a:srgbClr val="F1B52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15" autoAdjust="0"/>
    <p:restoredTop sz="73903" autoAdjust="0"/>
  </p:normalViewPr>
  <p:slideViewPr>
    <p:cSldViewPr snapToGrid="0">
      <p:cViewPr varScale="1">
        <p:scale>
          <a:sx n="83" d="100"/>
          <a:sy n="83" d="100"/>
        </p:scale>
        <p:origin x="8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44CA-78A3-4F57-9F8B-7C796028521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E0170-0F20-46E8-9AEC-D9CCF1E9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E0170-0F20-46E8-9AEC-D9CCF1E93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6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94550-2D0C-7A4A-96AC-3D81381E5D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94550-2D0C-7A4A-96AC-3D81381E5D5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94550-2D0C-7A4A-96AC-3D81381E5D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0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94550-2D0C-7A4A-96AC-3D81381E5D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_option_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9283D28-97BC-B144-CF1A-C2A89FFDB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8" y="0"/>
            <a:ext cx="12186583" cy="6858000"/>
          </a:xfrm>
          <a:prstGeom prst="rect">
            <a:avLst/>
          </a:prstGeom>
        </p:spPr>
      </p:pic>
      <p:sp>
        <p:nvSpPr>
          <p:cNvPr id="8" name="Title 9">
            <a:extLst>
              <a:ext uri="{FF2B5EF4-FFF2-40B4-BE49-F238E27FC236}">
                <a16:creationId xmlns:a16="http://schemas.microsoft.com/office/drawing/2014/main" id="{7AEEBB5D-9E9D-8B80-92B4-7D2183BD5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flipH="1">
            <a:off x="580698" y="626270"/>
            <a:ext cx="4829502" cy="1660139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>
                <a:solidFill>
                  <a:schemeClr val="bg2"/>
                </a:solidFill>
              </a:defRPr>
            </a:lvl1pPr>
          </a:lstStyle>
          <a:p>
            <a:pPr>
              <a:lnSpc>
                <a:spcPct val="60000"/>
              </a:lnSpc>
            </a:pPr>
            <a:r>
              <a:rPr lang="en-US">
                <a:ea typeface="Yu Mincho"/>
                <a:cs typeface="Arial"/>
              </a:rPr>
              <a:t>Our </a:t>
            </a:r>
            <a:br>
              <a:rPr lang="en-US"/>
            </a:br>
            <a:r>
              <a:rPr lang="en-US">
                <a:ea typeface="Yu Mincho"/>
                <a:cs typeface="Arial"/>
              </a:rPr>
              <a:t>Journey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C7131B0-A581-5502-CF48-8151EAF422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3" y="2743201"/>
            <a:ext cx="4800600" cy="2743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Summary paragraph can go here.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1F9AAD-AB79-87FB-CAC0-324CBBF6AF12}"/>
              </a:ext>
            </a:extLst>
          </p:cNvPr>
          <p:cNvSpPr/>
          <p:nvPr/>
        </p:nvSpPr>
        <p:spPr>
          <a:xfrm flipV="1">
            <a:off x="609604" y="2468881"/>
            <a:ext cx="368592" cy="45719"/>
          </a:xfrm>
          <a:prstGeom prst="roundRect">
            <a:avLst/>
          </a:prstGeom>
          <a:solidFill>
            <a:schemeClr val="accent6"/>
          </a:solidFill>
          <a:ln w="5080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13435"/>
              </a:solidFill>
              <a:effectLst/>
              <a:uLnTx/>
              <a:uFillTx/>
              <a:latin typeface="Sofia Pro Extra Light"/>
              <a:ea typeface="+mn-ea"/>
              <a:cs typeface="+mn-cs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F71FACD8-C26D-32DD-4D1F-CAA7487B3A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3" y="5995181"/>
            <a:ext cx="685798" cy="287101"/>
            <a:chOff x="384" y="3799"/>
            <a:chExt cx="719" cy="301"/>
          </a:xfrm>
          <a:solidFill>
            <a:schemeClr val="bg2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F4669AD-E629-350D-FFFB-D17ADE4E6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" y="3852"/>
              <a:ext cx="129" cy="195"/>
            </a:xfrm>
            <a:custGeom>
              <a:avLst/>
              <a:gdLst>
                <a:gd name="T0" fmla="*/ 61 w 214"/>
                <a:gd name="T1" fmla="*/ 244 h 322"/>
                <a:gd name="T2" fmla="*/ 61 w 214"/>
                <a:gd name="T3" fmla="*/ 244 h 322"/>
                <a:gd name="T4" fmla="*/ 102 w 214"/>
                <a:gd name="T5" fmla="*/ 269 h 322"/>
                <a:gd name="T6" fmla="*/ 154 w 214"/>
                <a:gd name="T7" fmla="*/ 208 h 322"/>
                <a:gd name="T8" fmla="*/ 102 w 214"/>
                <a:gd name="T9" fmla="*/ 147 h 322"/>
                <a:gd name="T10" fmla="*/ 61 w 214"/>
                <a:gd name="T11" fmla="*/ 172 h 322"/>
                <a:gd name="T12" fmla="*/ 61 w 214"/>
                <a:gd name="T13" fmla="*/ 244 h 322"/>
                <a:gd name="T14" fmla="*/ 61 w 214"/>
                <a:gd name="T15" fmla="*/ 317 h 322"/>
                <a:gd name="T16" fmla="*/ 61 w 214"/>
                <a:gd name="T17" fmla="*/ 317 h 322"/>
                <a:gd name="T18" fmla="*/ 0 w 214"/>
                <a:gd name="T19" fmla="*/ 317 h 322"/>
                <a:gd name="T20" fmla="*/ 0 w 214"/>
                <a:gd name="T21" fmla="*/ 0 h 322"/>
                <a:gd name="T22" fmla="*/ 61 w 214"/>
                <a:gd name="T23" fmla="*/ 0 h 322"/>
                <a:gd name="T24" fmla="*/ 61 w 214"/>
                <a:gd name="T25" fmla="*/ 117 h 322"/>
                <a:gd name="T26" fmla="*/ 115 w 214"/>
                <a:gd name="T27" fmla="*/ 94 h 322"/>
                <a:gd name="T28" fmla="*/ 214 w 214"/>
                <a:gd name="T29" fmla="*/ 208 h 322"/>
                <a:gd name="T30" fmla="*/ 115 w 214"/>
                <a:gd name="T31" fmla="*/ 322 h 322"/>
                <a:gd name="T32" fmla="*/ 61 w 214"/>
                <a:gd name="T33" fmla="*/ 299 h 322"/>
                <a:gd name="T34" fmla="*/ 61 w 214"/>
                <a:gd name="T35" fmla="*/ 31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22">
                  <a:moveTo>
                    <a:pt x="61" y="244"/>
                  </a:moveTo>
                  <a:lnTo>
                    <a:pt x="61" y="244"/>
                  </a:lnTo>
                  <a:cubicBezTo>
                    <a:pt x="68" y="259"/>
                    <a:pt x="84" y="269"/>
                    <a:pt x="102" y="269"/>
                  </a:cubicBezTo>
                  <a:cubicBezTo>
                    <a:pt x="134" y="269"/>
                    <a:pt x="154" y="243"/>
                    <a:pt x="154" y="208"/>
                  </a:cubicBezTo>
                  <a:cubicBezTo>
                    <a:pt x="154" y="173"/>
                    <a:pt x="134" y="147"/>
                    <a:pt x="102" y="147"/>
                  </a:cubicBezTo>
                  <a:cubicBezTo>
                    <a:pt x="84" y="147"/>
                    <a:pt x="68" y="158"/>
                    <a:pt x="61" y="172"/>
                  </a:cubicBezTo>
                  <a:lnTo>
                    <a:pt x="61" y="244"/>
                  </a:lnTo>
                  <a:close/>
                  <a:moveTo>
                    <a:pt x="61" y="317"/>
                  </a:moveTo>
                  <a:lnTo>
                    <a:pt x="61" y="317"/>
                  </a:lnTo>
                  <a:lnTo>
                    <a:pt x="0" y="317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117"/>
                  </a:lnTo>
                  <a:cubicBezTo>
                    <a:pt x="71" y="105"/>
                    <a:pt x="92" y="94"/>
                    <a:pt x="115" y="94"/>
                  </a:cubicBezTo>
                  <a:cubicBezTo>
                    <a:pt x="179" y="94"/>
                    <a:pt x="214" y="146"/>
                    <a:pt x="214" y="208"/>
                  </a:cubicBezTo>
                  <a:cubicBezTo>
                    <a:pt x="214" y="270"/>
                    <a:pt x="179" y="322"/>
                    <a:pt x="115" y="322"/>
                  </a:cubicBezTo>
                  <a:cubicBezTo>
                    <a:pt x="92" y="322"/>
                    <a:pt x="71" y="310"/>
                    <a:pt x="61" y="299"/>
                  </a:cubicBezTo>
                  <a:lnTo>
                    <a:pt x="61" y="3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842D2F7-F9A4-19C7-68E2-E8C226AA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" y="3909"/>
              <a:ext cx="188" cy="135"/>
            </a:xfrm>
            <a:custGeom>
              <a:avLst/>
              <a:gdLst>
                <a:gd name="T0" fmla="*/ 240 w 311"/>
                <a:gd name="T1" fmla="*/ 0 h 223"/>
                <a:gd name="T2" fmla="*/ 240 w 311"/>
                <a:gd name="T3" fmla="*/ 0 h 223"/>
                <a:gd name="T4" fmla="*/ 311 w 311"/>
                <a:gd name="T5" fmla="*/ 81 h 223"/>
                <a:gd name="T6" fmla="*/ 311 w 311"/>
                <a:gd name="T7" fmla="*/ 223 h 223"/>
                <a:gd name="T8" fmla="*/ 251 w 311"/>
                <a:gd name="T9" fmla="*/ 223 h 223"/>
                <a:gd name="T10" fmla="*/ 251 w 311"/>
                <a:gd name="T11" fmla="*/ 93 h 223"/>
                <a:gd name="T12" fmla="*/ 220 w 311"/>
                <a:gd name="T13" fmla="*/ 54 h 223"/>
                <a:gd name="T14" fmla="*/ 186 w 311"/>
                <a:gd name="T15" fmla="*/ 83 h 223"/>
                <a:gd name="T16" fmla="*/ 186 w 311"/>
                <a:gd name="T17" fmla="*/ 223 h 223"/>
                <a:gd name="T18" fmla="*/ 125 w 311"/>
                <a:gd name="T19" fmla="*/ 223 h 223"/>
                <a:gd name="T20" fmla="*/ 125 w 311"/>
                <a:gd name="T21" fmla="*/ 93 h 223"/>
                <a:gd name="T22" fmla="*/ 95 w 311"/>
                <a:gd name="T23" fmla="*/ 54 h 223"/>
                <a:gd name="T24" fmla="*/ 61 w 311"/>
                <a:gd name="T25" fmla="*/ 83 h 223"/>
                <a:gd name="T26" fmla="*/ 61 w 311"/>
                <a:gd name="T27" fmla="*/ 223 h 223"/>
                <a:gd name="T28" fmla="*/ 0 w 311"/>
                <a:gd name="T29" fmla="*/ 223 h 223"/>
                <a:gd name="T30" fmla="*/ 0 w 311"/>
                <a:gd name="T31" fmla="*/ 5 h 223"/>
                <a:gd name="T32" fmla="*/ 61 w 311"/>
                <a:gd name="T33" fmla="*/ 5 h 223"/>
                <a:gd name="T34" fmla="*/ 61 w 311"/>
                <a:gd name="T35" fmla="*/ 23 h 223"/>
                <a:gd name="T36" fmla="*/ 116 w 311"/>
                <a:gd name="T37" fmla="*/ 0 h 223"/>
                <a:gd name="T38" fmla="*/ 174 w 311"/>
                <a:gd name="T39" fmla="*/ 28 h 223"/>
                <a:gd name="T40" fmla="*/ 240 w 311"/>
                <a:gd name="T4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223">
                  <a:moveTo>
                    <a:pt x="240" y="0"/>
                  </a:moveTo>
                  <a:lnTo>
                    <a:pt x="240" y="0"/>
                  </a:lnTo>
                  <a:cubicBezTo>
                    <a:pt x="285" y="0"/>
                    <a:pt x="311" y="31"/>
                    <a:pt x="311" y="81"/>
                  </a:cubicBezTo>
                  <a:lnTo>
                    <a:pt x="311" y="223"/>
                  </a:lnTo>
                  <a:lnTo>
                    <a:pt x="251" y="223"/>
                  </a:lnTo>
                  <a:lnTo>
                    <a:pt x="251" y="93"/>
                  </a:lnTo>
                  <a:cubicBezTo>
                    <a:pt x="251" y="70"/>
                    <a:pt x="241" y="54"/>
                    <a:pt x="220" y="54"/>
                  </a:cubicBezTo>
                  <a:cubicBezTo>
                    <a:pt x="204" y="54"/>
                    <a:pt x="190" y="64"/>
                    <a:pt x="186" y="83"/>
                  </a:cubicBezTo>
                  <a:lnTo>
                    <a:pt x="186" y="223"/>
                  </a:lnTo>
                  <a:lnTo>
                    <a:pt x="125" y="223"/>
                  </a:lnTo>
                  <a:lnTo>
                    <a:pt x="125" y="93"/>
                  </a:lnTo>
                  <a:cubicBezTo>
                    <a:pt x="125" y="70"/>
                    <a:pt x="116" y="54"/>
                    <a:pt x="95" y="54"/>
                  </a:cubicBezTo>
                  <a:cubicBezTo>
                    <a:pt x="79" y="54"/>
                    <a:pt x="65" y="64"/>
                    <a:pt x="61" y="83"/>
                  </a:cubicBezTo>
                  <a:lnTo>
                    <a:pt x="61" y="223"/>
                  </a:lnTo>
                  <a:lnTo>
                    <a:pt x="0" y="223"/>
                  </a:lnTo>
                  <a:lnTo>
                    <a:pt x="0" y="5"/>
                  </a:lnTo>
                  <a:lnTo>
                    <a:pt x="61" y="5"/>
                  </a:lnTo>
                  <a:lnTo>
                    <a:pt x="61" y="23"/>
                  </a:lnTo>
                  <a:cubicBezTo>
                    <a:pt x="71" y="10"/>
                    <a:pt x="91" y="0"/>
                    <a:pt x="116" y="0"/>
                  </a:cubicBezTo>
                  <a:cubicBezTo>
                    <a:pt x="141" y="0"/>
                    <a:pt x="162" y="12"/>
                    <a:pt x="174" y="28"/>
                  </a:cubicBezTo>
                  <a:cubicBezTo>
                    <a:pt x="188" y="12"/>
                    <a:pt x="209" y="0"/>
                    <a:pt x="2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9EF478B-C980-5DAA-E39F-2AEB0792C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3909"/>
              <a:ext cx="120" cy="138"/>
            </a:xfrm>
            <a:custGeom>
              <a:avLst/>
              <a:gdLst>
                <a:gd name="T0" fmla="*/ 105 w 200"/>
                <a:gd name="T1" fmla="*/ 0 h 228"/>
                <a:gd name="T2" fmla="*/ 105 w 200"/>
                <a:gd name="T3" fmla="*/ 0 h 228"/>
                <a:gd name="T4" fmla="*/ 200 w 200"/>
                <a:gd name="T5" fmla="*/ 79 h 228"/>
                <a:gd name="T6" fmla="*/ 141 w 200"/>
                <a:gd name="T7" fmla="*/ 79 h 228"/>
                <a:gd name="T8" fmla="*/ 105 w 200"/>
                <a:gd name="T9" fmla="*/ 52 h 228"/>
                <a:gd name="T10" fmla="*/ 60 w 200"/>
                <a:gd name="T11" fmla="*/ 114 h 228"/>
                <a:gd name="T12" fmla="*/ 105 w 200"/>
                <a:gd name="T13" fmla="*/ 176 h 228"/>
                <a:gd name="T14" fmla="*/ 141 w 200"/>
                <a:gd name="T15" fmla="*/ 149 h 228"/>
                <a:gd name="T16" fmla="*/ 200 w 200"/>
                <a:gd name="T17" fmla="*/ 149 h 228"/>
                <a:gd name="T18" fmla="*/ 105 w 200"/>
                <a:gd name="T19" fmla="*/ 228 h 228"/>
                <a:gd name="T20" fmla="*/ 0 w 200"/>
                <a:gd name="T21" fmla="*/ 114 h 228"/>
                <a:gd name="T22" fmla="*/ 105 w 200"/>
                <a:gd name="T2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228">
                  <a:moveTo>
                    <a:pt x="105" y="0"/>
                  </a:moveTo>
                  <a:lnTo>
                    <a:pt x="105" y="0"/>
                  </a:lnTo>
                  <a:cubicBezTo>
                    <a:pt x="160" y="0"/>
                    <a:pt x="194" y="32"/>
                    <a:pt x="200" y="79"/>
                  </a:cubicBezTo>
                  <a:lnTo>
                    <a:pt x="141" y="79"/>
                  </a:lnTo>
                  <a:cubicBezTo>
                    <a:pt x="138" y="62"/>
                    <a:pt x="125" y="52"/>
                    <a:pt x="105" y="52"/>
                  </a:cubicBezTo>
                  <a:cubicBezTo>
                    <a:pt x="77" y="52"/>
                    <a:pt x="60" y="77"/>
                    <a:pt x="60" y="114"/>
                  </a:cubicBezTo>
                  <a:cubicBezTo>
                    <a:pt x="60" y="151"/>
                    <a:pt x="77" y="176"/>
                    <a:pt x="105" y="176"/>
                  </a:cubicBezTo>
                  <a:cubicBezTo>
                    <a:pt x="125" y="176"/>
                    <a:pt x="138" y="166"/>
                    <a:pt x="141" y="149"/>
                  </a:cubicBezTo>
                  <a:lnTo>
                    <a:pt x="200" y="149"/>
                  </a:lnTo>
                  <a:cubicBezTo>
                    <a:pt x="194" y="196"/>
                    <a:pt x="160" y="228"/>
                    <a:pt x="105" y="228"/>
                  </a:cubicBezTo>
                  <a:cubicBezTo>
                    <a:pt x="43" y="228"/>
                    <a:pt x="0" y="181"/>
                    <a:pt x="0" y="114"/>
                  </a:cubicBezTo>
                  <a:cubicBezTo>
                    <a:pt x="0" y="46"/>
                    <a:pt x="43" y="0"/>
                    <a:pt x="1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5B31191-F237-BFCE-0489-38B5DCD68E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799"/>
              <a:ext cx="189" cy="301"/>
            </a:xfrm>
            <a:custGeom>
              <a:avLst/>
              <a:gdLst>
                <a:gd name="T0" fmla="*/ 49 w 314"/>
                <a:gd name="T1" fmla="*/ 53 h 498"/>
                <a:gd name="T2" fmla="*/ 49 w 314"/>
                <a:gd name="T3" fmla="*/ 53 h 498"/>
                <a:gd name="T4" fmla="*/ 49 w 314"/>
                <a:gd name="T5" fmla="*/ 117 h 498"/>
                <a:gd name="T6" fmla="*/ 67 w 314"/>
                <a:gd name="T7" fmla="*/ 149 h 498"/>
                <a:gd name="T8" fmla="*/ 188 w 314"/>
                <a:gd name="T9" fmla="*/ 221 h 498"/>
                <a:gd name="T10" fmla="*/ 260 w 314"/>
                <a:gd name="T11" fmla="*/ 179 h 498"/>
                <a:gd name="T12" fmla="*/ 49 w 314"/>
                <a:gd name="T13" fmla="*/ 53 h 498"/>
                <a:gd name="T14" fmla="*/ 188 w 314"/>
                <a:gd name="T15" fmla="*/ 278 h 498"/>
                <a:gd name="T16" fmla="*/ 188 w 314"/>
                <a:gd name="T17" fmla="*/ 278 h 498"/>
                <a:gd name="T18" fmla="*/ 67 w 314"/>
                <a:gd name="T19" fmla="*/ 350 h 498"/>
                <a:gd name="T20" fmla="*/ 48 w 314"/>
                <a:gd name="T21" fmla="*/ 382 h 498"/>
                <a:gd name="T22" fmla="*/ 48 w 314"/>
                <a:gd name="T23" fmla="*/ 445 h 498"/>
                <a:gd name="T24" fmla="*/ 259 w 314"/>
                <a:gd name="T25" fmla="*/ 320 h 498"/>
                <a:gd name="T26" fmla="*/ 188 w 314"/>
                <a:gd name="T27" fmla="*/ 278 h 498"/>
                <a:gd name="T28" fmla="*/ 41 w 314"/>
                <a:gd name="T29" fmla="*/ 498 h 498"/>
                <a:gd name="T30" fmla="*/ 41 w 314"/>
                <a:gd name="T31" fmla="*/ 498 h 498"/>
                <a:gd name="T32" fmla="*/ 0 w 314"/>
                <a:gd name="T33" fmla="*/ 453 h 498"/>
                <a:gd name="T34" fmla="*/ 0 w 314"/>
                <a:gd name="T35" fmla="*/ 382 h 498"/>
                <a:gd name="T36" fmla="*/ 42 w 314"/>
                <a:gd name="T37" fmla="*/ 308 h 498"/>
                <a:gd name="T38" fmla="*/ 140 w 314"/>
                <a:gd name="T39" fmla="*/ 249 h 498"/>
                <a:gd name="T40" fmla="*/ 42 w 314"/>
                <a:gd name="T41" fmla="*/ 191 h 498"/>
                <a:gd name="T42" fmla="*/ 0 w 314"/>
                <a:gd name="T43" fmla="*/ 117 h 498"/>
                <a:gd name="T44" fmla="*/ 0 w 314"/>
                <a:gd name="T45" fmla="*/ 45 h 498"/>
                <a:gd name="T46" fmla="*/ 41 w 314"/>
                <a:gd name="T47" fmla="*/ 0 h 498"/>
                <a:gd name="T48" fmla="*/ 67 w 314"/>
                <a:gd name="T49" fmla="*/ 7 h 498"/>
                <a:gd name="T50" fmla="*/ 290 w 314"/>
                <a:gd name="T51" fmla="*/ 140 h 498"/>
                <a:gd name="T52" fmla="*/ 314 w 314"/>
                <a:gd name="T53" fmla="*/ 179 h 498"/>
                <a:gd name="T54" fmla="*/ 290 w 314"/>
                <a:gd name="T55" fmla="*/ 218 h 498"/>
                <a:gd name="T56" fmla="*/ 236 w 314"/>
                <a:gd name="T57" fmla="*/ 249 h 498"/>
                <a:gd name="T58" fmla="*/ 290 w 314"/>
                <a:gd name="T59" fmla="*/ 281 h 498"/>
                <a:gd name="T60" fmla="*/ 314 w 314"/>
                <a:gd name="T61" fmla="*/ 320 h 498"/>
                <a:gd name="T62" fmla="*/ 290 w 314"/>
                <a:gd name="T63" fmla="*/ 359 h 498"/>
                <a:gd name="T64" fmla="*/ 67 w 314"/>
                <a:gd name="T65" fmla="*/ 491 h 498"/>
                <a:gd name="T66" fmla="*/ 41 w 314"/>
                <a:gd name="T6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4" h="498">
                  <a:moveTo>
                    <a:pt x="49" y="53"/>
                  </a:moveTo>
                  <a:lnTo>
                    <a:pt x="49" y="53"/>
                  </a:lnTo>
                  <a:lnTo>
                    <a:pt x="49" y="117"/>
                  </a:lnTo>
                  <a:cubicBezTo>
                    <a:pt x="49" y="127"/>
                    <a:pt x="58" y="143"/>
                    <a:pt x="67" y="149"/>
                  </a:cubicBezTo>
                  <a:lnTo>
                    <a:pt x="188" y="221"/>
                  </a:lnTo>
                  <a:lnTo>
                    <a:pt x="260" y="179"/>
                  </a:lnTo>
                  <a:lnTo>
                    <a:pt x="49" y="53"/>
                  </a:lnTo>
                  <a:close/>
                  <a:moveTo>
                    <a:pt x="188" y="278"/>
                  </a:moveTo>
                  <a:lnTo>
                    <a:pt x="188" y="278"/>
                  </a:lnTo>
                  <a:lnTo>
                    <a:pt x="67" y="350"/>
                  </a:lnTo>
                  <a:cubicBezTo>
                    <a:pt x="57" y="355"/>
                    <a:pt x="48" y="371"/>
                    <a:pt x="48" y="382"/>
                  </a:cubicBezTo>
                  <a:lnTo>
                    <a:pt x="48" y="445"/>
                  </a:lnTo>
                  <a:lnTo>
                    <a:pt x="259" y="320"/>
                  </a:lnTo>
                  <a:lnTo>
                    <a:pt x="188" y="278"/>
                  </a:lnTo>
                  <a:close/>
                  <a:moveTo>
                    <a:pt x="41" y="498"/>
                  </a:moveTo>
                  <a:lnTo>
                    <a:pt x="41" y="498"/>
                  </a:lnTo>
                  <a:cubicBezTo>
                    <a:pt x="20" y="498"/>
                    <a:pt x="0" y="483"/>
                    <a:pt x="0" y="453"/>
                  </a:cubicBezTo>
                  <a:lnTo>
                    <a:pt x="0" y="382"/>
                  </a:lnTo>
                  <a:cubicBezTo>
                    <a:pt x="0" y="354"/>
                    <a:pt x="18" y="322"/>
                    <a:pt x="42" y="308"/>
                  </a:cubicBezTo>
                  <a:lnTo>
                    <a:pt x="140" y="249"/>
                  </a:lnTo>
                  <a:lnTo>
                    <a:pt x="42" y="191"/>
                  </a:lnTo>
                  <a:cubicBezTo>
                    <a:pt x="18" y="176"/>
                    <a:pt x="0" y="145"/>
                    <a:pt x="0" y="117"/>
                  </a:cubicBezTo>
                  <a:lnTo>
                    <a:pt x="0" y="45"/>
                  </a:lnTo>
                  <a:cubicBezTo>
                    <a:pt x="0" y="15"/>
                    <a:pt x="20" y="0"/>
                    <a:pt x="41" y="0"/>
                  </a:cubicBezTo>
                  <a:cubicBezTo>
                    <a:pt x="49" y="0"/>
                    <a:pt x="58" y="2"/>
                    <a:pt x="67" y="7"/>
                  </a:cubicBezTo>
                  <a:lnTo>
                    <a:pt x="290" y="140"/>
                  </a:lnTo>
                  <a:cubicBezTo>
                    <a:pt x="305" y="149"/>
                    <a:pt x="314" y="163"/>
                    <a:pt x="314" y="179"/>
                  </a:cubicBezTo>
                  <a:cubicBezTo>
                    <a:pt x="314" y="194"/>
                    <a:pt x="305" y="208"/>
                    <a:pt x="290" y="218"/>
                  </a:cubicBezTo>
                  <a:lnTo>
                    <a:pt x="236" y="249"/>
                  </a:lnTo>
                  <a:lnTo>
                    <a:pt x="290" y="281"/>
                  </a:lnTo>
                  <a:cubicBezTo>
                    <a:pt x="305" y="290"/>
                    <a:pt x="314" y="304"/>
                    <a:pt x="314" y="320"/>
                  </a:cubicBezTo>
                  <a:cubicBezTo>
                    <a:pt x="314" y="335"/>
                    <a:pt x="305" y="349"/>
                    <a:pt x="290" y="359"/>
                  </a:cubicBezTo>
                  <a:lnTo>
                    <a:pt x="67" y="491"/>
                  </a:lnTo>
                  <a:cubicBezTo>
                    <a:pt x="58" y="496"/>
                    <a:pt x="49" y="498"/>
                    <a:pt x="41" y="4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75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36ED5F-4BDA-CE49-A7DC-451F24D4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76" y="1163493"/>
            <a:ext cx="11390648" cy="4856308"/>
          </a:xfrm>
        </p:spPr>
        <p:txBody>
          <a:bodyPr>
            <a:noAutofit/>
          </a:bodyPr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  <a:lvl3pPr>
              <a:defRPr sz="1707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12DB0A3-26DF-4F35-B5BE-BFC7E90B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74" y="256235"/>
            <a:ext cx="11390649" cy="660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50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0676" y="256264"/>
            <a:ext cx="11390648" cy="64912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58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11664" y="625540"/>
            <a:ext cx="10956483" cy="66734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5917" y="1828799"/>
            <a:ext cx="10956483" cy="4343401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85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78" r:id="rId2"/>
    <p:sldLayoutId id="2147483780" r:id="rId3"/>
  </p:sldLayoutIdLst>
  <p:hf sldNum="0" hdr="0" dt="0"/>
  <p:txStyles>
    <p:titleStyle>
      <a:lvl1pPr algn="l" defTabSz="457101" rtl="0" eaLnBrk="1" latinLnBrk="0" hangingPunct="1">
        <a:spcBef>
          <a:spcPct val="0"/>
        </a:spcBef>
        <a:buNone/>
        <a:defRPr lang="en-US" sz="4000" b="1" kern="1200" cap="none" baseline="0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0" algn="l" defTabSz="457101" rtl="0" eaLnBrk="1" latinLnBrk="0" hangingPunct="1">
        <a:spcBef>
          <a:spcPts val="600"/>
        </a:spcBef>
        <a:spcAft>
          <a:spcPts val="0"/>
        </a:spcAft>
        <a:buFont typeface="Arial"/>
        <a:buNone/>
        <a:defRPr sz="2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742797" indent="-285690" algn="l" defTabSz="457101" rtl="0" eaLnBrk="1" latinLnBrk="0" hangingPunct="1"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2760" indent="-228553" algn="l" defTabSz="457101" rtl="0" eaLnBrk="1" latinLnBrk="0" hangingPunct="1">
        <a:spcBef>
          <a:spcPts val="600"/>
        </a:spcBef>
        <a:spcAft>
          <a:spcPts val="0"/>
        </a:spcAft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599867" indent="-228553" algn="l" defTabSz="457101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6971" indent="-228553" algn="l" defTabSz="457101" rtl="0" eaLnBrk="1" latinLnBrk="0" hangingPunct="1">
        <a:spcBef>
          <a:spcPts val="600"/>
        </a:spcBef>
        <a:spcAft>
          <a:spcPts val="0"/>
        </a:spcAft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079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80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87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1" indent="-228553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9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0" algn="l" defTabSz="457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orient="horz" pos="4032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816">
          <p15:clr>
            <a:srgbClr val="F26B43"/>
          </p15:clr>
        </p15:guide>
        <p15:guide id="6" pos="3840">
          <p15:clr>
            <a:srgbClr val="F26B43"/>
          </p15:clr>
        </p15:guide>
        <p15:guide id="7" pos="3408">
          <p15:clr>
            <a:srgbClr val="F26B43"/>
          </p15:clr>
        </p15:guide>
        <p15:guide id="8" pos="2976">
          <p15:clr>
            <a:srgbClr val="F26B43"/>
          </p15:clr>
        </p15:guide>
        <p15:guide id="9" pos="2544">
          <p15:clr>
            <a:srgbClr val="F26B43"/>
          </p15:clr>
        </p15:guide>
        <p15:guide id="10" pos="2112">
          <p15:clr>
            <a:srgbClr val="F26B43"/>
          </p15:clr>
        </p15:guide>
        <p15:guide id="11" pos="1680">
          <p15:clr>
            <a:srgbClr val="F26B43"/>
          </p15:clr>
        </p15:guide>
        <p15:guide id="12" pos="1248">
          <p15:clr>
            <a:srgbClr val="F26B43"/>
          </p15:clr>
        </p15:guide>
        <p15:guide id="13" pos="4272">
          <p15:clr>
            <a:srgbClr val="F26B43"/>
          </p15:clr>
        </p15:guide>
        <p15:guide id="14" pos="4704">
          <p15:clr>
            <a:srgbClr val="F26B43"/>
          </p15:clr>
        </p15:guide>
        <p15:guide id="15" pos="5136">
          <p15:clr>
            <a:srgbClr val="F26B43"/>
          </p15:clr>
        </p15:guide>
        <p15:guide id="16" pos="5568">
          <p15:clr>
            <a:srgbClr val="F26B43"/>
          </p15:clr>
        </p15:guide>
        <p15:guide id="17" pos="6000">
          <p15:clr>
            <a:srgbClr val="F26B43"/>
          </p15:clr>
        </p15:guide>
        <p15:guide id="18" pos="6432">
          <p15:clr>
            <a:srgbClr val="F26B43"/>
          </p15:clr>
        </p15:guide>
        <p15:guide id="19" pos="6864">
          <p15:clr>
            <a:srgbClr val="F26B43"/>
          </p15:clr>
        </p15:guide>
        <p15:guide id="20" orient="horz" pos="576">
          <p15:clr>
            <a:srgbClr val="F26B43"/>
          </p15:clr>
        </p15:guide>
        <p15:guide id="21" orient="horz" pos="432">
          <p15:clr>
            <a:srgbClr val="F26B43"/>
          </p15:clr>
        </p15:guide>
        <p15:guide id="22" orient="horz" pos="4176">
          <p15:clr>
            <a:srgbClr val="F26B43"/>
          </p15:clr>
        </p15:guide>
        <p15:guide id="23" orient="horz" pos="720">
          <p15:clr>
            <a:srgbClr val="F26B43"/>
          </p15:clr>
        </p15:guide>
        <p15:guide id="24" orient="horz" pos="864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115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orient="horz" pos="1440">
          <p15:clr>
            <a:srgbClr val="F26B43"/>
          </p15:clr>
        </p15:guide>
        <p15:guide id="29" orient="horz" pos="1584">
          <p15:clr>
            <a:srgbClr val="F26B43"/>
          </p15:clr>
        </p15:guide>
        <p15:guide id="30" orient="horz" pos="1728">
          <p15:clr>
            <a:srgbClr val="F26B43"/>
          </p15:clr>
        </p15:guide>
        <p15:guide id="31" orient="horz" pos="1872">
          <p15:clr>
            <a:srgbClr val="F26B43"/>
          </p15:clr>
        </p15:guide>
        <p15:guide id="32" orient="horz" pos="2016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orient="horz" pos="3888">
          <p15:clr>
            <a:srgbClr val="F26B43"/>
          </p15:clr>
        </p15:guide>
        <p15:guide id="35" orient="horz" pos="2448">
          <p15:clr>
            <a:srgbClr val="F26B43"/>
          </p15:clr>
        </p15:guide>
        <p15:guide id="36" orient="horz" pos="2592">
          <p15:clr>
            <a:srgbClr val="F26B43"/>
          </p15:clr>
        </p15:guide>
        <p15:guide id="37" orient="horz" pos="2736">
          <p15:clr>
            <a:srgbClr val="F26B43"/>
          </p15:clr>
        </p15:guide>
        <p15:guide id="38" orient="horz" pos="3744">
          <p15:clr>
            <a:srgbClr val="F26B43"/>
          </p15:clr>
        </p15:guide>
        <p15:guide id="39" orient="horz" pos="2880">
          <p15:clr>
            <a:srgbClr val="F26B43"/>
          </p15:clr>
        </p15:guide>
        <p15:guide id="40" orient="horz" pos="3024">
          <p15:clr>
            <a:srgbClr val="F26B43"/>
          </p15:clr>
        </p15:guide>
        <p15:guide id="41" orient="horz" pos="3168">
          <p15:clr>
            <a:srgbClr val="F26B43"/>
          </p15:clr>
        </p15:guide>
        <p15:guide id="42" orient="horz" pos="3312">
          <p15:clr>
            <a:srgbClr val="F26B43"/>
          </p15:clr>
        </p15:guide>
        <p15:guide id="43" orient="horz" pos="3456">
          <p15:clr>
            <a:srgbClr val="F26B43"/>
          </p15:clr>
        </p15:guide>
        <p15:guide id="44" orient="horz" pos="3600">
          <p15:clr>
            <a:srgbClr val="F26B43"/>
          </p15:clr>
        </p15:guide>
        <p15:guide id="45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Pipeline Diagrams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FF9B8-449B-FBF0-8382-34D0FB4AA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89042A-8346-B7D6-6B27-04917DEEC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4" y="1360408"/>
            <a:ext cx="7084640" cy="4856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Architecture –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9E11C-E142-F7F7-BFD5-9556DFF710C9}"/>
              </a:ext>
            </a:extLst>
          </p:cNvPr>
          <p:cNvSpPr/>
          <p:nvPr/>
        </p:nvSpPr>
        <p:spPr>
          <a:xfrm>
            <a:off x="520746" y="3831221"/>
            <a:ext cx="1967697" cy="40511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AEA46-B741-DCF6-55F2-19E56746E01A}"/>
              </a:ext>
            </a:extLst>
          </p:cNvPr>
          <p:cNvSpPr/>
          <p:nvPr/>
        </p:nvSpPr>
        <p:spPr>
          <a:xfrm>
            <a:off x="5683055" y="5592502"/>
            <a:ext cx="1576087" cy="40511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62BE1-3CAC-1B17-DBA7-A58A2137F9E2}"/>
              </a:ext>
            </a:extLst>
          </p:cNvPr>
          <p:cNvSpPr txBox="1"/>
          <p:nvPr/>
        </p:nvSpPr>
        <p:spPr>
          <a:xfrm>
            <a:off x="7697164" y="279385"/>
            <a:ext cx="39740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CES (Common Enterprise Services)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 Application Server for Code Pipeline (</a:t>
            </a:r>
            <a:r>
              <a:rPr lang="de-DE" b="1" dirty="0"/>
              <a:t>CP</a:t>
            </a:r>
            <a:r>
              <a:rPr lang="de-DE" dirty="0"/>
              <a:t>) </a:t>
            </a:r>
            <a:r>
              <a:rPr lang="de-DE" b="1" dirty="0"/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Approvals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Endpoint for </a:t>
            </a:r>
            <a:r>
              <a:rPr lang="de-DE" b="1" dirty="0"/>
              <a:t>CP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Administration of </a:t>
            </a:r>
            <a:r>
              <a:rPr lang="de-DE" b="1" dirty="0"/>
              <a:t>CP Webhooks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Uses </a:t>
            </a:r>
            <a:r>
              <a:rPr lang="de-DE" b="1" dirty="0"/>
              <a:t>HCI connection</a:t>
            </a:r>
          </a:p>
          <a:p>
            <a:endParaRPr lang="de-DE" dirty="0"/>
          </a:p>
          <a:p>
            <a:r>
              <a:rPr lang="de-DE" b="1" dirty="0"/>
              <a:t>HCI (Host Communication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Communication between client and Mainframe application (CP)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Client – HCI: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HCI – application: propriatory</a:t>
            </a:r>
          </a:p>
          <a:p>
            <a:endParaRPr lang="de-DE" dirty="0"/>
          </a:p>
          <a:p>
            <a:r>
              <a:rPr lang="de-DE" b="1" dirty="0"/>
              <a:t>ECC (Enterprise Common </a:t>
            </a:r>
            <a:r>
              <a:rPr lang="de-DE" dirty="0"/>
              <a:t>Components)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Common Services for BMC AMI DevX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HCI</a:t>
            </a:r>
            <a:r>
              <a:rPr lang="de-DE" dirty="0"/>
              <a:t> (s. above)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LMS</a:t>
            </a:r>
            <a:r>
              <a:rPr lang="de-DE" dirty="0"/>
              <a:t> (License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38384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VSCode</a:t>
            </a:r>
            <a:r>
              <a:rPr lang="en-US" dirty="0"/>
              <a:t> – CP native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62BE1-3CAC-1B17-DBA7-A58A2137F9E2}"/>
              </a:ext>
            </a:extLst>
          </p:cNvPr>
          <p:cNvSpPr txBox="1"/>
          <p:nvPr/>
        </p:nvSpPr>
        <p:spPr>
          <a:xfrm>
            <a:off x="7368630" y="279385"/>
            <a:ext cx="47122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Any Code Pipeline Action in </a:t>
            </a:r>
            <a:r>
              <a:rPr lang="de-DE" b="1" dirty="0"/>
              <a:t>VSCode</a:t>
            </a:r>
            <a:r>
              <a:rPr lang="de-DE" dirty="0"/>
              <a:t> e.g. </a:t>
            </a:r>
            <a:br>
              <a:rPr lang="de-DE" dirty="0"/>
            </a:br>
            <a:r>
              <a:rPr lang="de-DE" dirty="0"/>
              <a:t>Search, Add, Checkout, Edit, Save, Generate, Promote</a:t>
            </a:r>
            <a:br>
              <a:rPr lang="de-DE" dirty="0"/>
            </a:br>
            <a:r>
              <a:rPr lang="de-DE" dirty="0"/>
              <a:t>will be converted into a REST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REST call will be served by the </a:t>
            </a:r>
            <a:r>
              <a:rPr lang="de-DE" b="1" dirty="0"/>
              <a:t>Werkbench Server </a:t>
            </a:r>
            <a:r>
              <a:rPr lang="de-DE" dirty="0"/>
              <a:t>(Local port 8089)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Workbench Server will be installed automatically with DevX Explorer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It runs as a Javaw task locally on the developer‘s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Workbench Server will communicate with HCI via </a:t>
            </a:r>
            <a:r>
              <a:rPr lang="de-DE" b="1" dirty="0"/>
              <a:t>port 16196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 </a:t>
            </a:r>
            <a:r>
              <a:rPr lang="de-DE" b="1" dirty="0"/>
              <a:t>Edit/Browse </a:t>
            </a:r>
            <a:r>
              <a:rPr lang="de-DE" dirty="0"/>
              <a:t>and </a:t>
            </a:r>
            <a:r>
              <a:rPr lang="de-DE" b="1" dirty="0"/>
              <a:t>Save</a:t>
            </a:r>
            <a:r>
              <a:rPr lang="de-DE" dirty="0"/>
              <a:t> HCI will pass the request to the </a:t>
            </a:r>
            <a:r>
              <a:rPr lang="de-DE" b="1" dirty="0"/>
              <a:t>Code Pipeline CT Task</a:t>
            </a:r>
            <a:r>
              <a:rPr lang="de-DE" dirty="0"/>
              <a:t>. The CT Task will handle download/upload of sources via </a:t>
            </a:r>
            <a:r>
              <a:rPr lang="de-DE" b="1" dirty="0"/>
              <a:t>port 16194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1713E6C-FD21-28AC-3382-D75F37450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8123" y="1231289"/>
            <a:ext cx="1115764" cy="21977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ED179BB-1EC5-27E4-B5D4-78093552E4BC}"/>
              </a:ext>
            </a:extLst>
          </p:cNvPr>
          <p:cNvGrpSpPr>
            <a:grpSpLocks noChangeAspect="1"/>
          </p:cNvGrpSpPr>
          <p:nvPr/>
        </p:nvGrpSpPr>
        <p:grpSpPr>
          <a:xfrm>
            <a:off x="188238" y="2552803"/>
            <a:ext cx="1576850" cy="1562055"/>
            <a:chOff x="5819210" y="2364276"/>
            <a:chExt cx="510664" cy="50587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4773496-C540-8A63-F4F7-8DEA62E3E2E5}"/>
                </a:ext>
              </a:extLst>
            </p:cNvPr>
            <p:cNvSpPr/>
            <p:nvPr/>
          </p:nvSpPr>
          <p:spPr>
            <a:xfrm rot="17703599">
              <a:off x="5890500" y="2366070"/>
              <a:ext cx="79369" cy="75781"/>
            </a:xfrm>
            <a:custGeom>
              <a:avLst/>
              <a:gdLst>
                <a:gd name="connsiteX0" fmla="*/ 79370 w 79369"/>
                <a:gd name="connsiteY0" fmla="*/ 37891 h 75781"/>
                <a:gd name="connsiteX1" fmla="*/ 39685 w 79369"/>
                <a:gd name="connsiteY1" fmla="*/ 75782 h 75781"/>
                <a:gd name="connsiteX2" fmla="*/ -1 w 79369"/>
                <a:gd name="connsiteY2" fmla="*/ 37891 h 75781"/>
                <a:gd name="connsiteX3" fmla="*/ 39685 w 79369"/>
                <a:gd name="connsiteY3" fmla="*/ 0 h 75781"/>
                <a:gd name="connsiteX4" fmla="*/ 79370 w 79369"/>
                <a:gd name="connsiteY4" fmla="*/ 37891 h 7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69" h="75781">
                  <a:moveTo>
                    <a:pt x="79370" y="37891"/>
                  </a:moveTo>
                  <a:cubicBezTo>
                    <a:pt x="79370" y="58817"/>
                    <a:pt x="61602" y="75782"/>
                    <a:pt x="39685" y="75782"/>
                  </a:cubicBezTo>
                  <a:cubicBezTo>
                    <a:pt x="17767" y="75782"/>
                    <a:pt x="-1" y="58817"/>
                    <a:pt x="-1" y="37891"/>
                  </a:cubicBezTo>
                  <a:cubicBezTo>
                    <a:pt x="-1" y="16964"/>
                    <a:pt x="17767" y="0"/>
                    <a:pt x="39685" y="0"/>
                  </a:cubicBezTo>
                  <a:cubicBezTo>
                    <a:pt x="61602" y="0"/>
                    <a:pt x="79370" y="16964"/>
                    <a:pt x="79370" y="37891"/>
                  </a:cubicBezTo>
                  <a:close/>
                </a:path>
              </a:pathLst>
            </a:custGeom>
            <a:noFill/>
            <a:ln w="44450" cap="flat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89B0A87-42A8-F2B4-629A-528C1976CE2B}"/>
                </a:ext>
              </a:extLst>
            </p:cNvPr>
            <p:cNvSpPr/>
            <p:nvPr/>
          </p:nvSpPr>
          <p:spPr>
            <a:xfrm>
              <a:off x="5930156" y="2689522"/>
              <a:ext cx="7176" cy="174885"/>
            </a:xfrm>
            <a:custGeom>
              <a:avLst/>
              <a:gdLst>
                <a:gd name="connsiteX0" fmla="*/ 0 w 7176"/>
                <a:gd name="connsiteY0" fmla="*/ 0 h 174885"/>
                <a:gd name="connsiteX1" fmla="*/ 0 w 7176"/>
                <a:gd name="connsiteY1" fmla="*/ 174886 h 17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6" h="174885">
                  <a:moveTo>
                    <a:pt x="0" y="0"/>
                  </a:moveTo>
                  <a:lnTo>
                    <a:pt x="0" y="174886"/>
                  </a:lnTo>
                </a:path>
              </a:pathLst>
            </a:custGeom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25B34C-AFFD-83BD-83AA-8C829096E235}"/>
                </a:ext>
              </a:extLst>
            </p:cNvPr>
            <p:cNvSpPr/>
            <p:nvPr/>
          </p:nvSpPr>
          <p:spPr>
            <a:xfrm>
              <a:off x="5819210" y="2486074"/>
              <a:ext cx="227846" cy="384074"/>
            </a:xfrm>
            <a:custGeom>
              <a:avLst/>
              <a:gdLst>
                <a:gd name="connsiteX0" fmla="*/ 215288 w 227846"/>
                <a:gd name="connsiteY0" fmla="*/ 0 h 384074"/>
                <a:gd name="connsiteX1" fmla="*/ 227847 w 227846"/>
                <a:gd name="connsiteY1" fmla="*/ 8970 h 384074"/>
                <a:gd name="connsiteX2" fmla="*/ 227847 w 227846"/>
                <a:gd name="connsiteY2" fmla="*/ 144602 h 384074"/>
                <a:gd name="connsiteX3" fmla="*/ 202802 w 227846"/>
                <a:gd name="connsiteY3" fmla="*/ 162471 h 384074"/>
                <a:gd name="connsiteX4" fmla="*/ 199860 w 227846"/>
                <a:gd name="connsiteY4" fmla="*/ 162471 h 384074"/>
                <a:gd name="connsiteX5" fmla="*/ 174814 w 227846"/>
                <a:gd name="connsiteY5" fmla="*/ 144602 h 384074"/>
                <a:gd name="connsiteX6" fmla="*/ 174814 w 227846"/>
                <a:gd name="connsiteY6" fmla="*/ 64371 h 384074"/>
                <a:gd name="connsiteX7" fmla="*/ 175101 w 227846"/>
                <a:gd name="connsiteY7" fmla="*/ 360034 h 384074"/>
                <a:gd name="connsiteX8" fmla="*/ 151491 w 227846"/>
                <a:gd name="connsiteY8" fmla="*/ 384075 h 384074"/>
                <a:gd name="connsiteX9" fmla="*/ 76858 w 227846"/>
                <a:gd name="connsiteY9" fmla="*/ 384075 h 384074"/>
                <a:gd name="connsiteX10" fmla="*/ 53248 w 227846"/>
                <a:gd name="connsiteY10" fmla="*/ 360034 h 384074"/>
                <a:gd name="connsiteX11" fmla="*/ 53033 w 227846"/>
                <a:gd name="connsiteY11" fmla="*/ 64371 h 384074"/>
                <a:gd name="connsiteX12" fmla="*/ 53033 w 227846"/>
                <a:gd name="connsiteY12" fmla="*/ 144602 h 384074"/>
                <a:gd name="connsiteX13" fmla="*/ 27988 w 227846"/>
                <a:gd name="connsiteY13" fmla="*/ 162471 h 384074"/>
                <a:gd name="connsiteX14" fmla="*/ 25045 w 227846"/>
                <a:gd name="connsiteY14" fmla="*/ 162471 h 384074"/>
                <a:gd name="connsiteX15" fmla="*/ 0 w 227846"/>
                <a:gd name="connsiteY15" fmla="*/ 144602 h 384074"/>
                <a:gd name="connsiteX16" fmla="*/ 0 w 227846"/>
                <a:gd name="connsiteY16" fmla="*/ 8970 h 384074"/>
                <a:gd name="connsiteX17" fmla="*/ 12558 w 227846"/>
                <a:gd name="connsiteY17" fmla="*/ 0 h 384074"/>
                <a:gd name="connsiteX18" fmla="*/ 215432 w 227846"/>
                <a:gd name="connsiteY18" fmla="*/ 0 h 38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7846" h="384074">
                  <a:moveTo>
                    <a:pt x="215288" y="0"/>
                  </a:moveTo>
                  <a:cubicBezTo>
                    <a:pt x="222178" y="0"/>
                    <a:pt x="227847" y="4019"/>
                    <a:pt x="227847" y="8970"/>
                  </a:cubicBezTo>
                  <a:lnTo>
                    <a:pt x="227847" y="144602"/>
                  </a:lnTo>
                  <a:cubicBezTo>
                    <a:pt x="227847" y="154505"/>
                    <a:pt x="216652" y="162471"/>
                    <a:pt x="202802" y="162471"/>
                  </a:cubicBezTo>
                  <a:lnTo>
                    <a:pt x="199860" y="162471"/>
                  </a:lnTo>
                  <a:cubicBezTo>
                    <a:pt x="186009" y="162471"/>
                    <a:pt x="174814" y="154434"/>
                    <a:pt x="174814" y="144602"/>
                  </a:cubicBezTo>
                  <a:lnTo>
                    <a:pt x="174814" y="64371"/>
                  </a:lnTo>
                  <a:cubicBezTo>
                    <a:pt x="174814" y="64371"/>
                    <a:pt x="175101" y="360034"/>
                    <a:pt x="175101" y="360034"/>
                  </a:cubicBezTo>
                  <a:cubicBezTo>
                    <a:pt x="175101" y="373310"/>
                    <a:pt x="164552" y="384075"/>
                    <a:pt x="151491" y="384075"/>
                  </a:cubicBezTo>
                  <a:lnTo>
                    <a:pt x="76858" y="384075"/>
                  </a:lnTo>
                  <a:cubicBezTo>
                    <a:pt x="63797" y="384075"/>
                    <a:pt x="53248" y="373310"/>
                    <a:pt x="53248" y="360034"/>
                  </a:cubicBezTo>
                  <a:lnTo>
                    <a:pt x="53033" y="64371"/>
                  </a:lnTo>
                  <a:lnTo>
                    <a:pt x="53033" y="144602"/>
                  </a:lnTo>
                  <a:cubicBezTo>
                    <a:pt x="53033" y="154505"/>
                    <a:pt x="41838" y="162471"/>
                    <a:pt x="27988" y="162471"/>
                  </a:cubicBezTo>
                  <a:lnTo>
                    <a:pt x="25045" y="162471"/>
                  </a:lnTo>
                  <a:cubicBezTo>
                    <a:pt x="11195" y="162471"/>
                    <a:pt x="0" y="154434"/>
                    <a:pt x="0" y="144602"/>
                  </a:cubicBezTo>
                  <a:lnTo>
                    <a:pt x="0" y="8970"/>
                  </a:lnTo>
                  <a:cubicBezTo>
                    <a:pt x="0" y="4019"/>
                    <a:pt x="5598" y="0"/>
                    <a:pt x="12558" y="0"/>
                  </a:cubicBezTo>
                  <a:lnTo>
                    <a:pt x="215432" y="0"/>
                  </a:lnTo>
                  <a:close/>
                </a:path>
              </a:pathLst>
            </a:custGeom>
            <a:noFill/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41E6DC6-AAD2-ABE3-22D2-2A1C07B123E0}"/>
                </a:ext>
              </a:extLst>
            </p:cNvPr>
            <p:cNvSpPr/>
            <p:nvPr/>
          </p:nvSpPr>
          <p:spPr>
            <a:xfrm>
              <a:off x="6166973" y="2480620"/>
              <a:ext cx="95659" cy="7176"/>
            </a:xfrm>
            <a:custGeom>
              <a:avLst/>
              <a:gdLst>
                <a:gd name="connsiteX0" fmla="*/ 0 w 95659"/>
                <a:gd name="connsiteY0" fmla="*/ 0 h 7176"/>
                <a:gd name="connsiteX1" fmla="*/ 95660 w 95659"/>
                <a:gd name="connsiteY1" fmla="*/ 0 h 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659" h="7176">
                  <a:moveTo>
                    <a:pt x="0" y="0"/>
                  </a:moveTo>
                  <a:lnTo>
                    <a:pt x="95660" y="0"/>
                  </a:lnTo>
                </a:path>
              </a:pathLst>
            </a:custGeom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B9486A-0C1A-3CE4-4AD5-6FFC42522BEE}"/>
                </a:ext>
              </a:extLst>
            </p:cNvPr>
            <p:cNvSpPr/>
            <p:nvPr/>
          </p:nvSpPr>
          <p:spPr>
            <a:xfrm>
              <a:off x="6166973" y="2547288"/>
              <a:ext cx="95659" cy="7176"/>
            </a:xfrm>
            <a:custGeom>
              <a:avLst/>
              <a:gdLst>
                <a:gd name="connsiteX0" fmla="*/ 0 w 95659"/>
                <a:gd name="connsiteY0" fmla="*/ 0 h 7176"/>
                <a:gd name="connsiteX1" fmla="*/ 95660 w 95659"/>
                <a:gd name="connsiteY1" fmla="*/ 0 h 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659" h="7176">
                  <a:moveTo>
                    <a:pt x="0" y="0"/>
                  </a:moveTo>
                  <a:lnTo>
                    <a:pt x="95660" y="0"/>
                  </a:lnTo>
                </a:path>
              </a:pathLst>
            </a:custGeom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F480F8-CBDC-52BF-91A4-2756F852773A}"/>
                </a:ext>
              </a:extLst>
            </p:cNvPr>
            <p:cNvSpPr/>
            <p:nvPr/>
          </p:nvSpPr>
          <p:spPr>
            <a:xfrm>
              <a:off x="6166973" y="2613884"/>
              <a:ext cx="95659" cy="7176"/>
            </a:xfrm>
            <a:custGeom>
              <a:avLst/>
              <a:gdLst>
                <a:gd name="connsiteX0" fmla="*/ 0 w 95659"/>
                <a:gd name="connsiteY0" fmla="*/ 0 h 7176"/>
                <a:gd name="connsiteX1" fmla="*/ 95660 w 95659"/>
                <a:gd name="connsiteY1" fmla="*/ 0 h 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659" h="7176">
                  <a:moveTo>
                    <a:pt x="0" y="0"/>
                  </a:moveTo>
                  <a:lnTo>
                    <a:pt x="95660" y="0"/>
                  </a:lnTo>
                </a:path>
              </a:pathLst>
            </a:custGeom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0608AA-A08A-53AF-254A-BCEFC34479E7}"/>
                </a:ext>
              </a:extLst>
            </p:cNvPr>
            <p:cNvSpPr/>
            <p:nvPr/>
          </p:nvSpPr>
          <p:spPr>
            <a:xfrm>
              <a:off x="6105759" y="2468349"/>
              <a:ext cx="24542" cy="24542"/>
            </a:xfrm>
            <a:custGeom>
              <a:avLst/>
              <a:gdLst>
                <a:gd name="connsiteX0" fmla="*/ 24543 w 24542"/>
                <a:gd name="connsiteY0" fmla="*/ 12271 h 24542"/>
                <a:gd name="connsiteX1" fmla="*/ 12271 w 24542"/>
                <a:gd name="connsiteY1" fmla="*/ 24543 h 24542"/>
                <a:gd name="connsiteX2" fmla="*/ 0 w 24542"/>
                <a:gd name="connsiteY2" fmla="*/ 12271 h 24542"/>
                <a:gd name="connsiteX3" fmla="*/ 12271 w 24542"/>
                <a:gd name="connsiteY3" fmla="*/ 0 h 24542"/>
                <a:gd name="connsiteX4" fmla="*/ 24543 w 24542"/>
                <a:gd name="connsiteY4" fmla="*/ 12271 h 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42" h="24542">
                  <a:moveTo>
                    <a:pt x="24543" y="12271"/>
                  </a:moveTo>
                  <a:cubicBezTo>
                    <a:pt x="24543" y="19049"/>
                    <a:pt x="19049" y="24543"/>
                    <a:pt x="12271" y="24543"/>
                  </a:cubicBezTo>
                  <a:cubicBezTo>
                    <a:pt x="5494" y="24543"/>
                    <a:pt x="0" y="19049"/>
                    <a:pt x="0" y="12271"/>
                  </a:cubicBezTo>
                  <a:cubicBezTo>
                    <a:pt x="0" y="5494"/>
                    <a:pt x="5494" y="0"/>
                    <a:pt x="12271" y="0"/>
                  </a:cubicBezTo>
                  <a:cubicBezTo>
                    <a:pt x="19049" y="0"/>
                    <a:pt x="24543" y="5494"/>
                    <a:pt x="24543" y="12271"/>
                  </a:cubicBezTo>
                  <a:close/>
                </a:path>
              </a:pathLst>
            </a:custGeom>
            <a:solidFill>
              <a:srgbClr val="FFFFFF"/>
            </a:solidFill>
            <a:ln w="444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492004-D009-FA4F-175F-F750C4A19AA4}"/>
                </a:ext>
              </a:extLst>
            </p:cNvPr>
            <p:cNvSpPr/>
            <p:nvPr/>
          </p:nvSpPr>
          <p:spPr>
            <a:xfrm>
              <a:off x="6105759" y="2533725"/>
              <a:ext cx="24542" cy="24542"/>
            </a:xfrm>
            <a:custGeom>
              <a:avLst/>
              <a:gdLst>
                <a:gd name="connsiteX0" fmla="*/ 24543 w 24542"/>
                <a:gd name="connsiteY0" fmla="*/ 12271 h 24542"/>
                <a:gd name="connsiteX1" fmla="*/ 12271 w 24542"/>
                <a:gd name="connsiteY1" fmla="*/ 24543 h 24542"/>
                <a:gd name="connsiteX2" fmla="*/ 0 w 24542"/>
                <a:gd name="connsiteY2" fmla="*/ 12271 h 24542"/>
                <a:gd name="connsiteX3" fmla="*/ 12271 w 24542"/>
                <a:gd name="connsiteY3" fmla="*/ 0 h 24542"/>
                <a:gd name="connsiteX4" fmla="*/ 24543 w 24542"/>
                <a:gd name="connsiteY4" fmla="*/ 12271 h 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42" h="24542">
                  <a:moveTo>
                    <a:pt x="24543" y="12271"/>
                  </a:moveTo>
                  <a:cubicBezTo>
                    <a:pt x="24543" y="19049"/>
                    <a:pt x="19049" y="24543"/>
                    <a:pt x="12271" y="24543"/>
                  </a:cubicBezTo>
                  <a:cubicBezTo>
                    <a:pt x="5494" y="24543"/>
                    <a:pt x="0" y="19049"/>
                    <a:pt x="0" y="12271"/>
                  </a:cubicBezTo>
                  <a:cubicBezTo>
                    <a:pt x="0" y="5494"/>
                    <a:pt x="5494" y="0"/>
                    <a:pt x="12271" y="0"/>
                  </a:cubicBezTo>
                  <a:cubicBezTo>
                    <a:pt x="19049" y="0"/>
                    <a:pt x="24543" y="5494"/>
                    <a:pt x="24543" y="12271"/>
                  </a:cubicBezTo>
                  <a:close/>
                </a:path>
              </a:pathLst>
            </a:custGeom>
            <a:solidFill>
              <a:srgbClr val="FFFFFF"/>
            </a:solidFill>
            <a:ln w="444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B46CFC-3B94-C0E8-66D0-2DDC62A9650F}"/>
                </a:ext>
              </a:extLst>
            </p:cNvPr>
            <p:cNvSpPr/>
            <p:nvPr/>
          </p:nvSpPr>
          <p:spPr>
            <a:xfrm>
              <a:off x="6105759" y="2600751"/>
              <a:ext cx="24542" cy="24542"/>
            </a:xfrm>
            <a:custGeom>
              <a:avLst/>
              <a:gdLst>
                <a:gd name="connsiteX0" fmla="*/ 24543 w 24542"/>
                <a:gd name="connsiteY0" fmla="*/ 12271 h 24542"/>
                <a:gd name="connsiteX1" fmla="*/ 12271 w 24542"/>
                <a:gd name="connsiteY1" fmla="*/ 24543 h 24542"/>
                <a:gd name="connsiteX2" fmla="*/ 0 w 24542"/>
                <a:gd name="connsiteY2" fmla="*/ 12271 h 24542"/>
                <a:gd name="connsiteX3" fmla="*/ 12271 w 24542"/>
                <a:gd name="connsiteY3" fmla="*/ 0 h 24542"/>
                <a:gd name="connsiteX4" fmla="*/ 24543 w 24542"/>
                <a:gd name="connsiteY4" fmla="*/ 12271 h 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42" h="24542">
                  <a:moveTo>
                    <a:pt x="24543" y="12271"/>
                  </a:moveTo>
                  <a:cubicBezTo>
                    <a:pt x="24543" y="19049"/>
                    <a:pt x="19049" y="24543"/>
                    <a:pt x="12271" y="24543"/>
                  </a:cubicBezTo>
                  <a:cubicBezTo>
                    <a:pt x="5494" y="24543"/>
                    <a:pt x="0" y="19049"/>
                    <a:pt x="0" y="12271"/>
                  </a:cubicBezTo>
                  <a:cubicBezTo>
                    <a:pt x="0" y="5494"/>
                    <a:pt x="5494" y="0"/>
                    <a:pt x="12271" y="0"/>
                  </a:cubicBezTo>
                  <a:cubicBezTo>
                    <a:pt x="19049" y="0"/>
                    <a:pt x="24543" y="5494"/>
                    <a:pt x="24543" y="12271"/>
                  </a:cubicBezTo>
                  <a:close/>
                </a:path>
              </a:pathLst>
            </a:custGeom>
            <a:solidFill>
              <a:srgbClr val="FFFFFF"/>
            </a:solidFill>
            <a:ln w="444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4164CE-AC15-5D11-4CFC-90185B7DF0E9}"/>
                </a:ext>
              </a:extLst>
            </p:cNvPr>
            <p:cNvSpPr/>
            <p:nvPr/>
          </p:nvSpPr>
          <p:spPr>
            <a:xfrm>
              <a:off x="6035432" y="2406202"/>
              <a:ext cx="294442" cy="273846"/>
            </a:xfrm>
            <a:custGeom>
              <a:avLst/>
              <a:gdLst>
                <a:gd name="connsiteX0" fmla="*/ 0 w 294442"/>
                <a:gd name="connsiteY0" fmla="*/ 0 h 273846"/>
                <a:gd name="connsiteX1" fmla="*/ 282602 w 294442"/>
                <a:gd name="connsiteY1" fmla="*/ 0 h 273846"/>
                <a:gd name="connsiteX2" fmla="*/ 294443 w 294442"/>
                <a:gd name="connsiteY2" fmla="*/ 11841 h 273846"/>
                <a:gd name="connsiteX3" fmla="*/ 294443 w 294442"/>
                <a:gd name="connsiteY3" fmla="*/ 262006 h 273846"/>
                <a:gd name="connsiteX4" fmla="*/ 282602 w 294442"/>
                <a:gd name="connsiteY4" fmla="*/ 273847 h 273846"/>
                <a:gd name="connsiteX5" fmla="*/ 93363 w 294442"/>
                <a:gd name="connsiteY5" fmla="*/ 273847 h 27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442" h="273846">
                  <a:moveTo>
                    <a:pt x="0" y="0"/>
                  </a:moveTo>
                  <a:lnTo>
                    <a:pt x="282602" y="0"/>
                  </a:lnTo>
                  <a:cubicBezTo>
                    <a:pt x="289132" y="0"/>
                    <a:pt x="294443" y="5310"/>
                    <a:pt x="294443" y="11841"/>
                  </a:cubicBezTo>
                  <a:lnTo>
                    <a:pt x="294443" y="262006"/>
                  </a:lnTo>
                  <a:cubicBezTo>
                    <a:pt x="294443" y="268536"/>
                    <a:pt x="289132" y="273847"/>
                    <a:pt x="282602" y="273847"/>
                  </a:cubicBezTo>
                  <a:lnTo>
                    <a:pt x="93363" y="273847"/>
                  </a:lnTo>
                </a:path>
              </a:pathLst>
            </a:custGeom>
            <a:noFill/>
            <a:ln w="44450" cap="rnd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7" name="Picture 8" descr="LaunchDarkly Visual Studio Code Extension | LaunchDarkly">
            <a:extLst>
              <a:ext uri="{FF2B5EF4-FFF2-40B4-BE49-F238E27FC236}">
                <a16:creationId xmlns:a16="http://schemas.microsoft.com/office/drawing/2014/main" id="{0541B021-DC06-99C9-D3DB-859669CB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7" y="3755023"/>
            <a:ext cx="1691188" cy="84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E2761A-5369-A131-9E76-C2916FC5C3B7}"/>
              </a:ext>
            </a:extLst>
          </p:cNvPr>
          <p:cNvSpPr txBox="1"/>
          <p:nvPr/>
        </p:nvSpPr>
        <p:spPr>
          <a:xfrm>
            <a:off x="5705817" y="3570236"/>
            <a:ext cx="72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HCI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B0ABE4-204F-D62B-BBBC-C9CC18C4E702}"/>
              </a:ext>
            </a:extLst>
          </p:cNvPr>
          <p:cNvSpPr txBox="1"/>
          <p:nvPr/>
        </p:nvSpPr>
        <p:spPr>
          <a:xfrm>
            <a:off x="5705749" y="4600617"/>
            <a:ext cx="135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CP CT Task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F6A785E-5B05-35D4-1533-B19177D0D8D9}"/>
              </a:ext>
            </a:extLst>
          </p:cNvPr>
          <p:cNvCxnSpPr>
            <a:cxnSpLocks/>
            <a:stCxn id="37" idx="2"/>
            <a:endCxn id="62" idx="0"/>
          </p:cNvCxnSpPr>
          <p:nvPr/>
        </p:nvCxnSpPr>
        <p:spPr>
          <a:xfrm rot="16200000" flipH="1">
            <a:off x="1495765" y="4471193"/>
            <a:ext cx="704118" cy="96296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AA9B720-E666-F802-F287-35F31B752109}"/>
              </a:ext>
            </a:extLst>
          </p:cNvPr>
          <p:cNvGrpSpPr/>
          <p:nvPr/>
        </p:nvGrpSpPr>
        <p:grpSpPr>
          <a:xfrm>
            <a:off x="1310492" y="5304735"/>
            <a:ext cx="2081054" cy="927971"/>
            <a:chOff x="1366341" y="5061739"/>
            <a:chExt cx="2081054" cy="927971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509C1A9F-3397-A7F7-8B7D-96E18B299D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00700" y="5215185"/>
              <a:ext cx="955146" cy="399860"/>
              <a:chOff x="384" y="3799"/>
              <a:chExt cx="719" cy="301"/>
            </a:xfrm>
            <a:solidFill>
              <a:schemeClr val="tx2"/>
            </a:solidFill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3D51562B-1F33-F706-3763-D45D69D3BA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6" y="3852"/>
                <a:ext cx="129" cy="195"/>
              </a:xfrm>
              <a:custGeom>
                <a:avLst/>
                <a:gdLst>
                  <a:gd name="T0" fmla="*/ 61 w 214"/>
                  <a:gd name="T1" fmla="*/ 244 h 322"/>
                  <a:gd name="T2" fmla="*/ 61 w 214"/>
                  <a:gd name="T3" fmla="*/ 244 h 322"/>
                  <a:gd name="T4" fmla="*/ 102 w 214"/>
                  <a:gd name="T5" fmla="*/ 269 h 322"/>
                  <a:gd name="T6" fmla="*/ 154 w 214"/>
                  <a:gd name="T7" fmla="*/ 208 h 322"/>
                  <a:gd name="T8" fmla="*/ 102 w 214"/>
                  <a:gd name="T9" fmla="*/ 147 h 322"/>
                  <a:gd name="T10" fmla="*/ 61 w 214"/>
                  <a:gd name="T11" fmla="*/ 172 h 322"/>
                  <a:gd name="T12" fmla="*/ 61 w 214"/>
                  <a:gd name="T13" fmla="*/ 244 h 322"/>
                  <a:gd name="T14" fmla="*/ 61 w 214"/>
                  <a:gd name="T15" fmla="*/ 317 h 322"/>
                  <a:gd name="T16" fmla="*/ 61 w 214"/>
                  <a:gd name="T17" fmla="*/ 317 h 322"/>
                  <a:gd name="T18" fmla="*/ 0 w 214"/>
                  <a:gd name="T19" fmla="*/ 317 h 322"/>
                  <a:gd name="T20" fmla="*/ 0 w 214"/>
                  <a:gd name="T21" fmla="*/ 0 h 322"/>
                  <a:gd name="T22" fmla="*/ 61 w 214"/>
                  <a:gd name="T23" fmla="*/ 0 h 322"/>
                  <a:gd name="T24" fmla="*/ 61 w 214"/>
                  <a:gd name="T25" fmla="*/ 117 h 322"/>
                  <a:gd name="T26" fmla="*/ 115 w 214"/>
                  <a:gd name="T27" fmla="*/ 94 h 322"/>
                  <a:gd name="T28" fmla="*/ 214 w 214"/>
                  <a:gd name="T29" fmla="*/ 208 h 322"/>
                  <a:gd name="T30" fmla="*/ 115 w 214"/>
                  <a:gd name="T31" fmla="*/ 322 h 322"/>
                  <a:gd name="T32" fmla="*/ 61 w 214"/>
                  <a:gd name="T33" fmla="*/ 299 h 322"/>
                  <a:gd name="T34" fmla="*/ 61 w 214"/>
                  <a:gd name="T35" fmla="*/ 317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4" h="322">
                    <a:moveTo>
                      <a:pt x="61" y="244"/>
                    </a:moveTo>
                    <a:lnTo>
                      <a:pt x="61" y="244"/>
                    </a:lnTo>
                    <a:cubicBezTo>
                      <a:pt x="68" y="259"/>
                      <a:pt x="84" y="269"/>
                      <a:pt x="102" y="269"/>
                    </a:cubicBezTo>
                    <a:cubicBezTo>
                      <a:pt x="134" y="269"/>
                      <a:pt x="154" y="243"/>
                      <a:pt x="154" y="208"/>
                    </a:cubicBezTo>
                    <a:cubicBezTo>
                      <a:pt x="154" y="173"/>
                      <a:pt x="134" y="147"/>
                      <a:pt x="102" y="147"/>
                    </a:cubicBezTo>
                    <a:cubicBezTo>
                      <a:pt x="84" y="147"/>
                      <a:pt x="68" y="158"/>
                      <a:pt x="61" y="172"/>
                    </a:cubicBezTo>
                    <a:lnTo>
                      <a:pt x="61" y="244"/>
                    </a:lnTo>
                    <a:close/>
                    <a:moveTo>
                      <a:pt x="61" y="317"/>
                    </a:moveTo>
                    <a:lnTo>
                      <a:pt x="61" y="317"/>
                    </a:lnTo>
                    <a:lnTo>
                      <a:pt x="0" y="317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61" y="117"/>
                    </a:lnTo>
                    <a:cubicBezTo>
                      <a:pt x="71" y="105"/>
                      <a:pt x="92" y="94"/>
                      <a:pt x="115" y="94"/>
                    </a:cubicBezTo>
                    <a:cubicBezTo>
                      <a:pt x="179" y="94"/>
                      <a:pt x="214" y="146"/>
                      <a:pt x="214" y="208"/>
                    </a:cubicBezTo>
                    <a:cubicBezTo>
                      <a:pt x="214" y="270"/>
                      <a:pt x="179" y="322"/>
                      <a:pt x="115" y="322"/>
                    </a:cubicBezTo>
                    <a:cubicBezTo>
                      <a:pt x="92" y="322"/>
                      <a:pt x="71" y="310"/>
                      <a:pt x="61" y="299"/>
                    </a:cubicBezTo>
                    <a:lnTo>
                      <a:pt x="61" y="3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99225995-AB72-BE76-67E1-7619F126BA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0" y="3909"/>
                <a:ext cx="188" cy="135"/>
              </a:xfrm>
              <a:custGeom>
                <a:avLst/>
                <a:gdLst>
                  <a:gd name="T0" fmla="*/ 240 w 311"/>
                  <a:gd name="T1" fmla="*/ 0 h 223"/>
                  <a:gd name="T2" fmla="*/ 240 w 311"/>
                  <a:gd name="T3" fmla="*/ 0 h 223"/>
                  <a:gd name="T4" fmla="*/ 311 w 311"/>
                  <a:gd name="T5" fmla="*/ 81 h 223"/>
                  <a:gd name="T6" fmla="*/ 311 w 311"/>
                  <a:gd name="T7" fmla="*/ 223 h 223"/>
                  <a:gd name="T8" fmla="*/ 251 w 311"/>
                  <a:gd name="T9" fmla="*/ 223 h 223"/>
                  <a:gd name="T10" fmla="*/ 251 w 311"/>
                  <a:gd name="T11" fmla="*/ 93 h 223"/>
                  <a:gd name="T12" fmla="*/ 220 w 311"/>
                  <a:gd name="T13" fmla="*/ 54 h 223"/>
                  <a:gd name="T14" fmla="*/ 186 w 311"/>
                  <a:gd name="T15" fmla="*/ 83 h 223"/>
                  <a:gd name="T16" fmla="*/ 186 w 311"/>
                  <a:gd name="T17" fmla="*/ 223 h 223"/>
                  <a:gd name="T18" fmla="*/ 125 w 311"/>
                  <a:gd name="T19" fmla="*/ 223 h 223"/>
                  <a:gd name="T20" fmla="*/ 125 w 311"/>
                  <a:gd name="T21" fmla="*/ 93 h 223"/>
                  <a:gd name="T22" fmla="*/ 95 w 311"/>
                  <a:gd name="T23" fmla="*/ 54 h 223"/>
                  <a:gd name="T24" fmla="*/ 61 w 311"/>
                  <a:gd name="T25" fmla="*/ 83 h 223"/>
                  <a:gd name="T26" fmla="*/ 61 w 311"/>
                  <a:gd name="T27" fmla="*/ 223 h 223"/>
                  <a:gd name="T28" fmla="*/ 0 w 311"/>
                  <a:gd name="T29" fmla="*/ 223 h 223"/>
                  <a:gd name="T30" fmla="*/ 0 w 311"/>
                  <a:gd name="T31" fmla="*/ 5 h 223"/>
                  <a:gd name="T32" fmla="*/ 61 w 311"/>
                  <a:gd name="T33" fmla="*/ 5 h 223"/>
                  <a:gd name="T34" fmla="*/ 61 w 311"/>
                  <a:gd name="T35" fmla="*/ 23 h 223"/>
                  <a:gd name="T36" fmla="*/ 116 w 311"/>
                  <a:gd name="T37" fmla="*/ 0 h 223"/>
                  <a:gd name="T38" fmla="*/ 174 w 311"/>
                  <a:gd name="T39" fmla="*/ 28 h 223"/>
                  <a:gd name="T40" fmla="*/ 240 w 311"/>
                  <a:gd name="T4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1" h="223">
                    <a:moveTo>
                      <a:pt x="240" y="0"/>
                    </a:moveTo>
                    <a:lnTo>
                      <a:pt x="240" y="0"/>
                    </a:lnTo>
                    <a:cubicBezTo>
                      <a:pt x="285" y="0"/>
                      <a:pt x="311" y="31"/>
                      <a:pt x="311" y="81"/>
                    </a:cubicBezTo>
                    <a:lnTo>
                      <a:pt x="311" y="223"/>
                    </a:lnTo>
                    <a:lnTo>
                      <a:pt x="251" y="223"/>
                    </a:lnTo>
                    <a:lnTo>
                      <a:pt x="251" y="93"/>
                    </a:lnTo>
                    <a:cubicBezTo>
                      <a:pt x="251" y="70"/>
                      <a:pt x="241" y="54"/>
                      <a:pt x="220" y="54"/>
                    </a:cubicBezTo>
                    <a:cubicBezTo>
                      <a:pt x="204" y="54"/>
                      <a:pt x="190" y="64"/>
                      <a:pt x="186" y="83"/>
                    </a:cubicBezTo>
                    <a:lnTo>
                      <a:pt x="186" y="223"/>
                    </a:lnTo>
                    <a:lnTo>
                      <a:pt x="125" y="223"/>
                    </a:lnTo>
                    <a:lnTo>
                      <a:pt x="125" y="93"/>
                    </a:lnTo>
                    <a:cubicBezTo>
                      <a:pt x="125" y="70"/>
                      <a:pt x="116" y="54"/>
                      <a:pt x="95" y="54"/>
                    </a:cubicBezTo>
                    <a:cubicBezTo>
                      <a:pt x="79" y="54"/>
                      <a:pt x="65" y="64"/>
                      <a:pt x="61" y="83"/>
                    </a:cubicBezTo>
                    <a:lnTo>
                      <a:pt x="61" y="223"/>
                    </a:lnTo>
                    <a:lnTo>
                      <a:pt x="0" y="223"/>
                    </a:lnTo>
                    <a:lnTo>
                      <a:pt x="0" y="5"/>
                    </a:lnTo>
                    <a:lnTo>
                      <a:pt x="61" y="5"/>
                    </a:lnTo>
                    <a:lnTo>
                      <a:pt x="61" y="23"/>
                    </a:lnTo>
                    <a:cubicBezTo>
                      <a:pt x="71" y="10"/>
                      <a:pt x="91" y="0"/>
                      <a:pt x="116" y="0"/>
                    </a:cubicBezTo>
                    <a:cubicBezTo>
                      <a:pt x="141" y="0"/>
                      <a:pt x="162" y="12"/>
                      <a:pt x="174" y="28"/>
                    </a:cubicBezTo>
                    <a:cubicBezTo>
                      <a:pt x="188" y="12"/>
                      <a:pt x="209" y="0"/>
                      <a:pt x="2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F2E1CC4A-6801-BE53-55CA-66D4AF2415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" y="3909"/>
                <a:ext cx="120" cy="138"/>
              </a:xfrm>
              <a:custGeom>
                <a:avLst/>
                <a:gdLst>
                  <a:gd name="T0" fmla="*/ 105 w 200"/>
                  <a:gd name="T1" fmla="*/ 0 h 228"/>
                  <a:gd name="T2" fmla="*/ 105 w 200"/>
                  <a:gd name="T3" fmla="*/ 0 h 228"/>
                  <a:gd name="T4" fmla="*/ 200 w 200"/>
                  <a:gd name="T5" fmla="*/ 79 h 228"/>
                  <a:gd name="T6" fmla="*/ 141 w 200"/>
                  <a:gd name="T7" fmla="*/ 79 h 228"/>
                  <a:gd name="T8" fmla="*/ 105 w 200"/>
                  <a:gd name="T9" fmla="*/ 52 h 228"/>
                  <a:gd name="T10" fmla="*/ 60 w 200"/>
                  <a:gd name="T11" fmla="*/ 114 h 228"/>
                  <a:gd name="T12" fmla="*/ 105 w 200"/>
                  <a:gd name="T13" fmla="*/ 176 h 228"/>
                  <a:gd name="T14" fmla="*/ 141 w 200"/>
                  <a:gd name="T15" fmla="*/ 149 h 228"/>
                  <a:gd name="T16" fmla="*/ 200 w 200"/>
                  <a:gd name="T17" fmla="*/ 149 h 228"/>
                  <a:gd name="T18" fmla="*/ 105 w 200"/>
                  <a:gd name="T19" fmla="*/ 228 h 228"/>
                  <a:gd name="T20" fmla="*/ 0 w 200"/>
                  <a:gd name="T21" fmla="*/ 114 h 228"/>
                  <a:gd name="T22" fmla="*/ 105 w 200"/>
                  <a:gd name="T2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28">
                    <a:moveTo>
                      <a:pt x="105" y="0"/>
                    </a:moveTo>
                    <a:lnTo>
                      <a:pt x="105" y="0"/>
                    </a:lnTo>
                    <a:cubicBezTo>
                      <a:pt x="160" y="0"/>
                      <a:pt x="194" y="32"/>
                      <a:pt x="200" y="79"/>
                    </a:cubicBezTo>
                    <a:lnTo>
                      <a:pt x="141" y="79"/>
                    </a:lnTo>
                    <a:cubicBezTo>
                      <a:pt x="138" y="62"/>
                      <a:pt x="125" y="52"/>
                      <a:pt x="105" y="52"/>
                    </a:cubicBezTo>
                    <a:cubicBezTo>
                      <a:pt x="77" y="52"/>
                      <a:pt x="60" y="77"/>
                      <a:pt x="60" y="114"/>
                    </a:cubicBezTo>
                    <a:cubicBezTo>
                      <a:pt x="60" y="151"/>
                      <a:pt x="77" y="176"/>
                      <a:pt x="105" y="176"/>
                    </a:cubicBezTo>
                    <a:cubicBezTo>
                      <a:pt x="125" y="176"/>
                      <a:pt x="138" y="166"/>
                      <a:pt x="141" y="149"/>
                    </a:cubicBezTo>
                    <a:lnTo>
                      <a:pt x="200" y="149"/>
                    </a:lnTo>
                    <a:cubicBezTo>
                      <a:pt x="194" y="196"/>
                      <a:pt x="160" y="228"/>
                      <a:pt x="105" y="228"/>
                    </a:cubicBezTo>
                    <a:cubicBezTo>
                      <a:pt x="43" y="228"/>
                      <a:pt x="0" y="181"/>
                      <a:pt x="0" y="114"/>
                    </a:cubicBezTo>
                    <a:cubicBezTo>
                      <a:pt x="0" y="46"/>
                      <a:pt x="43" y="0"/>
                      <a:pt x="10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0FE92B99-7245-D10E-6204-951338CAB8B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4" y="3799"/>
                <a:ext cx="189" cy="301"/>
              </a:xfrm>
              <a:custGeom>
                <a:avLst/>
                <a:gdLst>
                  <a:gd name="T0" fmla="*/ 49 w 314"/>
                  <a:gd name="T1" fmla="*/ 53 h 498"/>
                  <a:gd name="T2" fmla="*/ 49 w 314"/>
                  <a:gd name="T3" fmla="*/ 53 h 498"/>
                  <a:gd name="T4" fmla="*/ 49 w 314"/>
                  <a:gd name="T5" fmla="*/ 117 h 498"/>
                  <a:gd name="T6" fmla="*/ 67 w 314"/>
                  <a:gd name="T7" fmla="*/ 149 h 498"/>
                  <a:gd name="T8" fmla="*/ 188 w 314"/>
                  <a:gd name="T9" fmla="*/ 221 h 498"/>
                  <a:gd name="T10" fmla="*/ 260 w 314"/>
                  <a:gd name="T11" fmla="*/ 179 h 498"/>
                  <a:gd name="T12" fmla="*/ 49 w 314"/>
                  <a:gd name="T13" fmla="*/ 53 h 498"/>
                  <a:gd name="T14" fmla="*/ 188 w 314"/>
                  <a:gd name="T15" fmla="*/ 278 h 498"/>
                  <a:gd name="T16" fmla="*/ 188 w 314"/>
                  <a:gd name="T17" fmla="*/ 278 h 498"/>
                  <a:gd name="T18" fmla="*/ 67 w 314"/>
                  <a:gd name="T19" fmla="*/ 350 h 498"/>
                  <a:gd name="T20" fmla="*/ 48 w 314"/>
                  <a:gd name="T21" fmla="*/ 382 h 498"/>
                  <a:gd name="T22" fmla="*/ 48 w 314"/>
                  <a:gd name="T23" fmla="*/ 445 h 498"/>
                  <a:gd name="T24" fmla="*/ 259 w 314"/>
                  <a:gd name="T25" fmla="*/ 320 h 498"/>
                  <a:gd name="T26" fmla="*/ 188 w 314"/>
                  <a:gd name="T27" fmla="*/ 278 h 498"/>
                  <a:gd name="T28" fmla="*/ 41 w 314"/>
                  <a:gd name="T29" fmla="*/ 498 h 498"/>
                  <a:gd name="T30" fmla="*/ 41 w 314"/>
                  <a:gd name="T31" fmla="*/ 498 h 498"/>
                  <a:gd name="T32" fmla="*/ 0 w 314"/>
                  <a:gd name="T33" fmla="*/ 453 h 498"/>
                  <a:gd name="T34" fmla="*/ 0 w 314"/>
                  <a:gd name="T35" fmla="*/ 382 h 498"/>
                  <a:gd name="T36" fmla="*/ 42 w 314"/>
                  <a:gd name="T37" fmla="*/ 308 h 498"/>
                  <a:gd name="T38" fmla="*/ 140 w 314"/>
                  <a:gd name="T39" fmla="*/ 249 h 498"/>
                  <a:gd name="T40" fmla="*/ 42 w 314"/>
                  <a:gd name="T41" fmla="*/ 191 h 498"/>
                  <a:gd name="T42" fmla="*/ 0 w 314"/>
                  <a:gd name="T43" fmla="*/ 117 h 498"/>
                  <a:gd name="T44" fmla="*/ 0 w 314"/>
                  <a:gd name="T45" fmla="*/ 45 h 498"/>
                  <a:gd name="T46" fmla="*/ 41 w 314"/>
                  <a:gd name="T47" fmla="*/ 0 h 498"/>
                  <a:gd name="T48" fmla="*/ 67 w 314"/>
                  <a:gd name="T49" fmla="*/ 7 h 498"/>
                  <a:gd name="T50" fmla="*/ 290 w 314"/>
                  <a:gd name="T51" fmla="*/ 140 h 498"/>
                  <a:gd name="T52" fmla="*/ 314 w 314"/>
                  <a:gd name="T53" fmla="*/ 179 h 498"/>
                  <a:gd name="T54" fmla="*/ 290 w 314"/>
                  <a:gd name="T55" fmla="*/ 218 h 498"/>
                  <a:gd name="T56" fmla="*/ 236 w 314"/>
                  <a:gd name="T57" fmla="*/ 249 h 498"/>
                  <a:gd name="T58" fmla="*/ 290 w 314"/>
                  <a:gd name="T59" fmla="*/ 281 h 498"/>
                  <a:gd name="T60" fmla="*/ 314 w 314"/>
                  <a:gd name="T61" fmla="*/ 320 h 498"/>
                  <a:gd name="T62" fmla="*/ 290 w 314"/>
                  <a:gd name="T63" fmla="*/ 359 h 498"/>
                  <a:gd name="T64" fmla="*/ 67 w 314"/>
                  <a:gd name="T65" fmla="*/ 491 h 498"/>
                  <a:gd name="T66" fmla="*/ 41 w 314"/>
                  <a:gd name="T67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4" h="498">
                    <a:moveTo>
                      <a:pt x="49" y="53"/>
                    </a:moveTo>
                    <a:lnTo>
                      <a:pt x="49" y="53"/>
                    </a:lnTo>
                    <a:lnTo>
                      <a:pt x="49" y="117"/>
                    </a:lnTo>
                    <a:cubicBezTo>
                      <a:pt x="49" y="127"/>
                      <a:pt x="58" y="143"/>
                      <a:pt x="67" y="149"/>
                    </a:cubicBezTo>
                    <a:lnTo>
                      <a:pt x="188" y="221"/>
                    </a:lnTo>
                    <a:lnTo>
                      <a:pt x="260" y="179"/>
                    </a:lnTo>
                    <a:lnTo>
                      <a:pt x="49" y="53"/>
                    </a:lnTo>
                    <a:close/>
                    <a:moveTo>
                      <a:pt x="188" y="278"/>
                    </a:moveTo>
                    <a:lnTo>
                      <a:pt x="188" y="278"/>
                    </a:lnTo>
                    <a:lnTo>
                      <a:pt x="67" y="350"/>
                    </a:lnTo>
                    <a:cubicBezTo>
                      <a:pt x="57" y="355"/>
                      <a:pt x="48" y="371"/>
                      <a:pt x="48" y="382"/>
                    </a:cubicBezTo>
                    <a:lnTo>
                      <a:pt x="48" y="445"/>
                    </a:lnTo>
                    <a:lnTo>
                      <a:pt x="259" y="320"/>
                    </a:lnTo>
                    <a:lnTo>
                      <a:pt x="188" y="278"/>
                    </a:lnTo>
                    <a:close/>
                    <a:moveTo>
                      <a:pt x="41" y="498"/>
                    </a:moveTo>
                    <a:lnTo>
                      <a:pt x="41" y="498"/>
                    </a:lnTo>
                    <a:cubicBezTo>
                      <a:pt x="20" y="498"/>
                      <a:pt x="0" y="483"/>
                      <a:pt x="0" y="453"/>
                    </a:cubicBezTo>
                    <a:lnTo>
                      <a:pt x="0" y="382"/>
                    </a:lnTo>
                    <a:cubicBezTo>
                      <a:pt x="0" y="354"/>
                      <a:pt x="18" y="322"/>
                      <a:pt x="42" y="308"/>
                    </a:cubicBezTo>
                    <a:lnTo>
                      <a:pt x="140" y="249"/>
                    </a:lnTo>
                    <a:lnTo>
                      <a:pt x="42" y="191"/>
                    </a:lnTo>
                    <a:cubicBezTo>
                      <a:pt x="18" y="176"/>
                      <a:pt x="0" y="145"/>
                      <a:pt x="0" y="117"/>
                    </a:cubicBezTo>
                    <a:lnTo>
                      <a:pt x="0" y="45"/>
                    </a:lnTo>
                    <a:cubicBezTo>
                      <a:pt x="0" y="15"/>
                      <a:pt x="20" y="0"/>
                      <a:pt x="41" y="0"/>
                    </a:cubicBezTo>
                    <a:cubicBezTo>
                      <a:pt x="49" y="0"/>
                      <a:pt x="58" y="2"/>
                      <a:pt x="67" y="7"/>
                    </a:cubicBezTo>
                    <a:lnTo>
                      <a:pt x="290" y="140"/>
                    </a:lnTo>
                    <a:cubicBezTo>
                      <a:pt x="305" y="149"/>
                      <a:pt x="314" y="163"/>
                      <a:pt x="314" y="179"/>
                    </a:cubicBezTo>
                    <a:cubicBezTo>
                      <a:pt x="314" y="194"/>
                      <a:pt x="305" y="208"/>
                      <a:pt x="290" y="218"/>
                    </a:cubicBezTo>
                    <a:lnTo>
                      <a:pt x="236" y="249"/>
                    </a:lnTo>
                    <a:lnTo>
                      <a:pt x="290" y="281"/>
                    </a:lnTo>
                    <a:cubicBezTo>
                      <a:pt x="305" y="290"/>
                      <a:pt x="314" y="304"/>
                      <a:pt x="314" y="320"/>
                    </a:cubicBezTo>
                    <a:cubicBezTo>
                      <a:pt x="314" y="335"/>
                      <a:pt x="305" y="349"/>
                      <a:pt x="290" y="359"/>
                    </a:cubicBezTo>
                    <a:lnTo>
                      <a:pt x="67" y="491"/>
                    </a:lnTo>
                    <a:cubicBezTo>
                      <a:pt x="58" y="496"/>
                      <a:pt x="49" y="498"/>
                      <a:pt x="41" y="49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FA7693-4E35-C19A-25C6-BF536B0CAA3A}"/>
                </a:ext>
              </a:extLst>
            </p:cNvPr>
            <p:cNvSpPr txBox="1"/>
            <p:nvPr/>
          </p:nvSpPr>
          <p:spPr>
            <a:xfrm>
              <a:off x="1409765" y="5620378"/>
              <a:ext cx="2037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Workbench Server</a:t>
              </a:r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6C1A65-D6CD-AA12-1C18-83FE399629BE}"/>
                </a:ext>
              </a:extLst>
            </p:cNvPr>
            <p:cNvSpPr/>
            <p:nvPr/>
          </p:nvSpPr>
          <p:spPr>
            <a:xfrm>
              <a:off x="1366341" y="5061739"/>
              <a:ext cx="2037630" cy="927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ABAF27F-0C8B-BF74-7F7B-1A0357C41315}"/>
              </a:ext>
            </a:extLst>
          </p:cNvPr>
          <p:cNvCxnSpPr>
            <a:cxnSpLocks/>
            <a:stCxn id="62" idx="3"/>
            <a:endCxn id="52" idx="1"/>
          </p:cNvCxnSpPr>
          <p:nvPr/>
        </p:nvCxnSpPr>
        <p:spPr>
          <a:xfrm flipV="1">
            <a:off x="3348122" y="3754902"/>
            <a:ext cx="2357695" cy="201381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C9A7AE-2EB0-76A9-F7C3-856360EA4E69}"/>
              </a:ext>
            </a:extLst>
          </p:cNvPr>
          <p:cNvSpPr txBox="1"/>
          <p:nvPr/>
        </p:nvSpPr>
        <p:spPr>
          <a:xfrm>
            <a:off x="2400960" y="4400561"/>
            <a:ext cx="1563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Search/Add/Checkout/</a:t>
            </a:r>
            <a:br>
              <a:rPr lang="de-DE" sz="1100" dirty="0"/>
            </a:br>
            <a:r>
              <a:rPr lang="de-DE" sz="1100" dirty="0"/>
              <a:t>Generate/Promote</a:t>
            </a:r>
            <a:endParaRPr lang="en-US" sz="1100" dirty="0"/>
          </a:p>
          <a:p>
            <a:endParaRPr lang="de-DE" sz="1100" dirty="0"/>
          </a:p>
          <a:p>
            <a:r>
              <a:rPr lang="de-DE" sz="1100" dirty="0"/>
              <a:t>Edit/Save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C6DAAA-5D69-AB16-0E91-9601759AC0CF}"/>
              </a:ext>
            </a:extLst>
          </p:cNvPr>
          <p:cNvSpPr txBox="1"/>
          <p:nvPr/>
        </p:nvSpPr>
        <p:spPr>
          <a:xfrm>
            <a:off x="6487774" y="409004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Edit/Save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701803-378C-C2D0-2B0C-1738B197A5C9}"/>
              </a:ext>
            </a:extLst>
          </p:cNvPr>
          <p:cNvCxnSpPr>
            <a:stCxn id="52" idx="2"/>
            <a:endCxn id="57" idx="0"/>
          </p:cNvCxnSpPr>
          <p:nvPr/>
        </p:nvCxnSpPr>
        <p:spPr>
          <a:xfrm rot="16200000" flipH="1">
            <a:off x="5896183" y="4111853"/>
            <a:ext cx="661049" cy="316477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25C4314-09B6-3EDC-2CCE-9C2B915CF016}"/>
              </a:ext>
            </a:extLst>
          </p:cNvPr>
          <p:cNvCxnSpPr>
            <a:cxnSpLocks/>
            <a:stCxn id="57" idx="2"/>
            <a:endCxn id="43" idx="3"/>
          </p:cNvCxnSpPr>
          <p:nvPr/>
        </p:nvCxnSpPr>
        <p:spPr>
          <a:xfrm rot="5400000">
            <a:off x="4349201" y="4012294"/>
            <a:ext cx="1078091" cy="2993400"/>
          </a:xfrm>
          <a:prstGeom prst="bentConnector2">
            <a:avLst/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35027F-AE3C-D725-C204-4172E0BC7E38}"/>
              </a:ext>
            </a:extLst>
          </p:cNvPr>
          <p:cNvSpPr txBox="1"/>
          <p:nvPr/>
        </p:nvSpPr>
        <p:spPr>
          <a:xfrm>
            <a:off x="5705749" y="6141566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Edit/Save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B15A5E-8D37-0B90-8C62-9337753FE2D6}"/>
              </a:ext>
            </a:extLst>
          </p:cNvPr>
          <p:cNvSpPr txBox="1"/>
          <p:nvPr/>
        </p:nvSpPr>
        <p:spPr>
          <a:xfrm>
            <a:off x="4122783" y="2987818"/>
            <a:ext cx="1563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Search/Add/Checkout/</a:t>
            </a:r>
            <a:br>
              <a:rPr lang="de-DE" sz="1100" dirty="0"/>
            </a:br>
            <a:r>
              <a:rPr lang="de-DE" sz="1100" dirty="0"/>
              <a:t>Generate/Promote</a:t>
            </a:r>
            <a:endParaRPr lang="en-US" sz="1100" dirty="0"/>
          </a:p>
          <a:p>
            <a:endParaRPr lang="de-DE" sz="1100" dirty="0"/>
          </a:p>
          <a:p>
            <a:r>
              <a:rPr lang="de-DE" sz="1100" dirty="0"/>
              <a:t>Edit/Save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81517-870E-421E-DF66-FA2B74EFF6C2}"/>
              </a:ext>
            </a:extLst>
          </p:cNvPr>
          <p:cNvSpPr txBox="1"/>
          <p:nvPr/>
        </p:nvSpPr>
        <p:spPr>
          <a:xfrm>
            <a:off x="1176934" y="4999639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8089</a:t>
            </a:r>
            <a:endParaRPr lang="en-US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BF8487-9DC7-3755-E894-D314374756F3}"/>
              </a:ext>
            </a:extLst>
          </p:cNvPr>
          <p:cNvSpPr txBox="1"/>
          <p:nvPr/>
        </p:nvSpPr>
        <p:spPr>
          <a:xfrm>
            <a:off x="4524724" y="4213159"/>
            <a:ext cx="5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16196</a:t>
            </a:r>
            <a:endParaRPr 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CE4F6D-7F58-4069-F446-28DD80753C0F}"/>
              </a:ext>
            </a:extLst>
          </p:cNvPr>
          <p:cNvSpPr txBox="1"/>
          <p:nvPr/>
        </p:nvSpPr>
        <p:spPr>
          <a:xfrm>
            <a:off x="6399595" y="5466028"/>
            <a:ext cx="5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16194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874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VSCode</a:t>
            </a:r>
            <a:r>
              <a:rPr lang="en-US" dirty="0"/>
              <a:t> – Git with 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62BE1-3CAC-1B17-DBA7-A58A2137F9E2}"/>
              </a:ext>
            </a:extLst>
          </p:cNvPr>
          <p:cNvSpPr txBox="1"/>
          <p:nvPr/>
        </p:nvSpPr>
        <p:spPr>
          <a:xfrm>
            <a:off x="7368630" y="279385"/>
            <a:ext cx="4712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 Pipeline Action in VSCode Load, Generate, Build will use the Workbench CLI</a:t>
            </a:r>
            <a:r>
              <a:rPr lang="de-DE" b="1" dirty="0"/>
              <a:t>(*)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Workbench CLI needs to be installed separately onto the developer‘s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Workbench CLI will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HCI</a:t>
            </a:r>
            <a:r>
              <a:rPr lang="de-DE" dirty="0"/>
              <a:t> for upload via </a:t>
            </a:r>
            <a:r>
              <a:rPr lang="de-DE" b="1" dirty="0"/>
              <a:t>port 16196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CES</a:t>
            </a:r>
            <a:r>
              <a:rPr lang="de-DE" dirty="0"/>
              <a:t> REST API for Generate/Build via </a:t>
            </a:r>
            <a:r>
              <a:rPr lang="de-DE" b="1" dirty="0"/>
              <a:t>port 48226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CES</a:t>
            </a:r>
            <a:r>
              <a:rPr lang="de-DE" dirty="0"/>
              <a:t> will trigger Generate/Build in Code Pipeline </a:t>
            </a:r>
            <a:r>
              <a:rPr lang="de-DE" b="1" dirty="0"/>
              <a:t>using HCI via port 16196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1713E6C-FD21-28AC-3382-D75F37450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7835" y="1042000"/>
            <a:ext cx="1115764" cy="21977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ED179BB-1EC5-27E4-B5D4-78093552E4BC}"/>
              </a:ext>
            </a:extLst>
          </p:cNvPr>
          <p:cNvGrpSpPr>
            <a:grpSpLocks noChangeAspect="1"/>
          </p:cNvGrpSpPr>
          <p:nvPr/>
        </p:nvGrpSpPr>
        <p:grpSpPr>
          <a:xfrm>
            <a:off x="188238" y="2552803"/>
            <a:ext cx="1576850" cy="1562055"/>
            <a:chOff x="5819210" y="2364276"/>
            <a:chExt cx="510664" cy="50587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4773496-C540-8A63-F4F7-8DEA62E3E2E5}"/>
                </a:ext>
              </a:extLst>
            </p:cNvPr>
            <p:cNvSpPr/>
            <p:nvPr/>
          </p:nvSpPr>
          <p:spPr>
            <a:xfrm rot="17703599">
              <a:off x="5890500" y="2366070"/>
              <a:ext cx="79369" cy="75781"/>
            </a:xfrm>
            <a:custGeom>
              <a:avLst/>
              <a:gdLst>
                <a:gd name="connsiteX0" fmla="*/ 79370 w 79369"/>
                <a:gd name="connsiteY0" fmla="*/ 37891 h 75781"/>
                <a:gd name="connsiteX1" fmla="*/ 39685 w 79369"/>
                <a:gd name="connsiteY1" fmla="*/ 75782 h 75781"/>
                <a:gd name="connsiteX2" fmla="*/ -1 w 79369"/>
                <a:gd name="connsiteY2" fmla="*/ 37891 h 75781"/>
                <a:gd name="connsiteX3" fmla="*/ 39685 w 79369"/>
                <a:gd name="connsiteY3" fmla="*/ 0 h 75781"/>
                <a:gd name="connsiteX4" fmla="*/ 79370 w 79369"/>
                <a:gd name="connsiteY4" fmla="*/ 37891 h 7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69" h="75781">
                  <a:moveTo>
                    <a:pt x="79370" y="37891"/>
                  </a:moveTo>
                  <a:cubicBezTo>
                    <a:pt x="79370" y="58817"/>
                    <a:pt x="61602" y="75782"/>
                    <a:pt x="39685" y="75782"/>
                  </a:cubicBezTo>
                  <a:cubicBezTo>
                    <a:pt x="17767" y="75782"/>
                    <a:pt x="-1" y="58817"/>
                    <a:pt x="-1" y="37891"/>
                  </a:cubicBezTo>
                  <a:cubicBezTo>
                    <a:pt x="-1" y="16964"/>
                    <a:pt x="17767" y="0"/>
                    <a:pt x="39685" y="0"/>
                  </a:cubicBezTo>
                  <a:cubicBezTo>
                    <a:pt x="61602" y="0"/>
                    <a:pt x="79370" y="16964"/>
                    <a:pt x="79370" y="37891"/>
                  </a:cubicBezTo>
                  <a:close/>
                </a:path>
              </a:pathLst>
            </a:custGeom>
            <a:noFill/>
            <a:ln w="44450" cap="flat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89B0A87-42A8-F2B4-629A-528C1976CE2B}"/>
                </a:ext>
              </a:extLst>
            </p:cNvPr>
            <p:cNvSpPr/>
            <p:nvPr/>
          </p:nvSpPr>
          <p:spPr>
            <a:xfrm>
              <a:off x="5930156" y="2689522"/>
              <a:ext cx="7176" cy="174885"/>
            </a:xfrm>
            <a:custGeom>
              <a:avLst/>
              <a:gdLst>
                <a:gd name="connsiteX0" fmla="*/ 0 w 7176"/>
                <a:gd name="connsiteY0" fmla="*/ 0 h 174885"/>
                <a:gd name="connsiteX1" fmla="*/ 0 w 7176"/>
                <a:gd name="connsiteY1" fmla="*/ 174886 h 17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6" h="174885">
                  <a:moveTo>
                    <a:pt x="0" y="0"/>
                  </a:moveTo>
                  <a:lnTo>
                    <a:pt x="0" y="174886"/>
                  </a:lnTo>
                </a:path>
              </a:pathLst>
            </a:custGeom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25B34C-AFFD-83BD-83AA-8C829096E235}"/>
                </a:ext>
              </a:extLst>
            </p:cNvPr>
            <p:cNvSpPr/>
            <p:nvPr/>
          </p:nvSpPr>
          <p:spPr>
            <a:xfrm>
              <a:off x="5819210" y="2486074"/>
              <a:ext cx="227846" cy="384074"/>
            </a:xfrm>
            <a:custGeom>
              <a:avLst/>
              <a:gdLst>
                <a:gd name="connsiteX0" fmla="*/ 215288 w 227846"/>
                <a:gd name="connsiteY0" fmla="*/ 0 h 384074"/>
                <a:gd name="connsiteX1" fmla="*/ 227847 w 227846"/>
                <a:gd name="connsiteY1" fmla="*/ 8970 h 384074"/>
                <a:gd name="connsiteX2" fmla="*/ 227847 w 227846"/>
                <a:gd name="connsiteY2" fmla="*/ 144602 h 384074"/>
                <a:gd name="connsiteX3" fmla="*/ 202802 w 227846"/>
                <a:gd name="connsiteY3" fmla="*/ 162471 h 384074"/>
                <a:gd name="connsiteX4" fmla="*/ 199860 w 227846"/>
                <a:gd name="connsiteY4" fmla="*/ 162471 h 384074"/>
                <a:gd name="connsiteX5" fmla="*/ 174814 w 227846"/>
                <a:gd name="connsiteY5" fmla="*/ 144602 h 384074"/>
                <a:gd name="connsiteX6" fmla="*/ 174814 w 227846"/>
                <a:gd name="connsiteY6" fmla="*/ 64371 h 384074"/>
                <a:gd name="connsiteX7" fmla="*/ 175101 w 227846"/>
                <a:gd name="connsiteY7" fmla="*/ 360034 h 384074"/>
                <a:gd name="connsiteX8" fmla="*/ 151491 w 227846"/>
                <a:gd name="connsiteY8" fmla="*/ 384075 h 384074"/>
                <a:gd name="connsiteX9" fmla="*/ 76858 w 227846"/>
                <a:gd name="connsiteY9" fmla="*/ 384075 h 384074"/>
                <a:gd name="connsiteX10" fmla="*/ 53248 w 227846"/>
                <a:gd name="connsiteY10" fmla="*/ 360034 h 384074"/>
                <a:gd name="connsiteX11" fmla="*/ 53033 w 227846"/>
                <a:gd name="connsiteY11" fmla="*/ 64371 h 384074"/>
                <a:gd name="connsiteX12" fmla="*/ 53033 w 227846"/>
                <a:gd name="connsiteY12" fmla="*/ 144602 h 384074"/>
                <a:gd name="connsiteX13" fmla="*/ 27988 w 227846"/>
                <a:gd name="connsiteY13" fmla="*/ 162471 h 384074"/>
                <a:gd name="connsiteX14" fmla="*/ 25045 w 227846"/>
                <a:gd name="connsiteY14" fmla="*/ 162471 h 384074"/>
                <a:gd name="connsiteX15" fmla="*/ 0 w 227846"/>
                <a:gd name="connsiteY15" fmla="*/ 144602 h 384074"/>
                <a:gd name="connsiteX16" fmla="*/ 0 w 227846"/>
                <a:gd name="connsiteY16" fmla="*/ 8970 h 384074"/>
                <a:gd name="connsiteX17" fmla="*/ 12558 w 227846"/>
                <a:gd name="connsiteY17" fmla="*/ 0 h 384074"/>
                <a:gd name="connsiteX18" fmla="*/ 215432 w 227846"/>
                <a:gd name="connsiteY18" fmla="*/ 0 h 38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7846" h="384074">
                  <a:moveTo>
                    <a:pt x="215288" y="0"/>
                  </a:moveTo>
                  <a:cubicBezTo>
                    <a:pt x="222178" y="0"/>
                    <a:pt x="227847" y="4019"/>
                    <a:pt x="227847" y="8970"/>
                  </a:cubicBezTo>
                  <a:lnTo>
                    <a:pt x="227847" y="144602"/>
                  </a:lnTo>
                  <a:cubicBezTo>
                    <a:pt x="227847" y="154505"/>
                    <a:pt x="216652" y="162471"/>
                    <a:pt x="202802" y="162471"/>
                  </a:cubicBezTo>
                  <a:lnTo>
                    <a:pt x="199860" y="162471"/>
                  </a:lnTo>
                  <a:cubicBezTo>
                    <a:pt x="186009" y="162471"/>
                    <a:pt x="174814" y="154434"/>
                    <a:pt x="174814" y="144602"/>
                  </a:cubicBezTo>
                  <a:lnTo>
                    <a:pt x="174814" y="64371"/>
                  </a:lnTo>
                  <a:cubicBezTo>
                    <a:pt x="174814" y="64371"/>
                    <a:pt x="175101" y="360034"/>
                    <a:pt x="175101" y="360034"/>
                  </a:cubicBezTo>
                  <a:cubicBezTo>
                    <a:pt x="175101" y="373310"/>
                    <a:pt x="164552" y="384075"/>
                    <a:pt x="151491" y="384075"/>
                  </a:cubicBezTo>
                  <a:lnTo>
                    <a:pt x="76858" y="384075"/>
                  </a:lnTo>
                  <a:cubicBezTo>
                    <a:pt x="63797" y="384075"/>
                    <a:pt x="53248" y="373310"/>
                    <a:pt x="53248" y="360034"/>
                  </a:cubicBezTo>
                  <a:lnTo>
                    <a:pt x="53033" y="64371"/>
                  </a:lnTo>
                  <a:lnTo>
                    <a:pt x="53033" y="144602"/>
                  </a:lnTo>
                  <a:cubicBezTo>
                    <a:pt x="53033" y="154505"/>
                    <a:pt x="41838" y="162471"/>
                    <a:pt x="27988" y="162471"/>
                  </a:cubicBezTo>
                  <a:lnTo>
                    <a:pt x="25045" y="162471"/>
                  </a:lnTo>
                  <a:cubicBezTo>
                    <a:pt x="11195" y="162471"/>
                    <a:pt x="0" y="154434"/>
                    <a:pt x="0" y="144602"/>
                  </a:cubicBezTo>
                  <a:lnTo>
                    <a:pt x="0" y="8970"/>
                  </a:lnTo>
                  <a:cubicBezTo>
                    <a:pt x="0" y="4019"/>
                    <a:pt x="5598" y="0"/>
                    <a:pt x="12558" y="0"/>
                  </a:cubicBezTo>
                  <a:lnTo>
                    <a:pt x="215432" y="0"/>
                  </a:lnTo>
                  <a:close/>
                </a:path>
              </a:pathLst>
            </a:custGeom>
            <a:noFill/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41E6DC6-AAD2-ABE3-22D2-2A1C07B123E0}"/>
                </a:ext>
              </a:extLst>
            </p:cNvPr>
            <p:cNvSpPr/>
            <p:nvPr/>
          </p:nvSpPr>
          <p:spPr>
            <a:xfrm>
              <a:off x="6166973" y="2480620"/>
              <a:ext cx="95659" cy="7176"/>
            </a:xfrm>
            <a:custGeom>
              <a:avLst/>
              <a:gdLst>
                <a:gd name="connsiteX0" fmla="*/ 0 w 95659"/>
                <a:gd name="connsiteY0" fmla="*/ 0 h 7176"/>
                <a:gd name="connsiteX1" fmla="*/ 95660 w 95659"/>
                <a:gd name="connsiteY1" fmla="*/ 0 h 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659" h="7176">
                  <a:moveTo>
                    <a:pt x="0" y="0"/>
                  </a:moveTo>
                  <a:lnTo>
                    <a:pt x="95660" y="0"/>
                  </a:lnTo>
                </a:path>
              </a:pathLst>
            </a:custGeom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B9486A-0C1A-3CE4-4AD5-6FFC42522BEE}"/>
                </a:ext>
              </a:extLst>
            </p:cNvPr>
            <p:cNvSpPr/>
            <p:nvPr/>
          </p:nvSpPr>
          <p:spPr>
            <a:xfrm>
              <a:off x="6166973" y="2547288"/>
              <a:ext cx="95659" cy="7176"/>
            </a:xfrm>
            <a:custGeom>
              <a:avLst/>
              <a:gdLst>
                <a:gd name="connsiteX0" fmla="*/ 0 w 95659"/>
                <a:gd name="connsiteY0" fmla="*/ 0 h 7176"/>
                <a:gd name="connsiteX1" fmla="*/ 95660 w 95659"/>
                <a:gd name="connsiteY1" fmla="*/ 0 h 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659" h="7176">
                  <a:moveTo>
                    <a:pt x="0" y="0"/>
                  </a:moveTo>
                  <a:lnTo>
                    <a:pt x="95660" y="0"/>
                  </a:lnTo>
                </a:path>
              </a:pathLst>
            </a:custGeom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F480F8-CBDC-52BF-91A4-2756F852773A}"/>
                </a:ext>
              </a:extLst>
            </p:cNvPr>
            <p:cNvSpPr/>
            <p:nvPr/>
          </p:nvSpPr>
          <p:spPr>
            <a:xfrm>
              <a:off x="6166973" y="2613884"/>
              <a:ext cx="95659" cy="7176"/>
            </a:xfrm>
            <a:custGeom>
              <a:avLst/>
              <a:gdLst>
                <a:gd name="connsiteX0" fmla="*/ 0 w 95659"/>
                <a:gd name="connsiteY0" fmla="*/ 0 h 7176"/>
                <a:gd name="connsiteX1" fmla="*/ 95660 w 95659"/>
                <a:gd name="connsiteY1" fmla="*/ 0 h 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659" h="7176">
                  <a:moveTo>
                    <a:pt x="0" y="0"/>
                  </a:moveTo>
                  <a:lnTo>
                    <a:pt x="95660" y="0"/>
                  </a:lnTo>
                </a:path>
              </a:pathLst>
            </a:custGeom>
            <a:ln w="444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0608AA-A08A-53AF-254A-BCEFC34479E7}"/>
                </a:ext>
              </a:extLst>
            </p:cNvPr>
            <p:cNvSpPr/>
            <p:nvPr/>
          </p:nvSpPr>
          <p:spPr>
            <a:xfrm>
              <a:off x="6105759" y="2468349"/>
              <a:ext cx="24542" cy="24542"/>
            </a:xfrm>
            <a:custGeom>
              <a:avLst/>
              <a:gdLst>
                <a:gd name="connsiteX0" fmla="*/ 24543 w 24542"/>
                <a:gd name="connsiteY0" fmla="*/ 12271 h 24542"/>
                <a:gd name="connsiteX1" fmla="*/ 12271 w 24542"/>
                <a:gd name="connsiteY1" fmla="*/ 24543 h 24542"/>
                <a:gd name="connsiteX2" fmla="*/ 0 w 24542"/>
                <a:gd name="connsiteY2" fmla="*/ 12271 h 24542"/>
                <a:gd name="connsiteX3" fmla="*/ 12271 w 24542"/>
                <a:gd name="connsiteY3" fmla="*/ 0 h 24542"/>
                <a:gd name="connsiteX4" fmla="*/ 24543 w 24542"/>
                <a:gd name="connsiteY4" fmla="*/ 12271 h 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42" h="24542">
                  <a:moveTo>
                    <a:pt x="24543" y="12271"/>
                  </a:moveTo>
                  <a:cubicBezTo>
                    <a:pt x="24543" y="19049"/>
                    <a:pt x="19049" y="24543"/>
                    <a:pt x="12271" y="24543"/>
                  </a:cubicBezTo>
                  <a:cubicBezTo>
                    <a:pt x="5494" y="24543"/>
                    <a:pt x="0" y="19049"/>
                    <a:pt x="0" y="12271"/>
                  </a:cubicBezTo>
                  <a:cubicBezTo>
                    <a:pt x="0" y="5494"/>
                    <a:pt x="5494" y="0"/>
                    <a:pt x="12271" y="0"/>
                  </a:cubicBezTo>
                  <a:cubicBezTo>
                    <a:pt x="19049" y="0"/>
                    <a:pt x="24543" y="5494"/>
                    <a:pt x="24543" y="12271"/>
                  </a:cubicBezTo>
                  <a:close/>
                </a:path>
              </a:pathLst>
            </a:custGeom>
            <a:solidFill>
              <a:srgbClr val="FFFFFF"/>
            </a:solidFill>
            <a:ln w="444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492004-D009-FA4F-175F-F750C4A19AA4}"/>
                </a:ext>
              </a:extLst>
            </p:cNvPr>
            <p:cNvSpPr/>
            <p:nvPr/>
          </p:nvSpPr>
          <p:spPr>
            <a:xfrm>
              <a:off x="6105759" y="2533725"/>
              <a:ext cx="24542" cy="24542"/>
            </a:xfrm>
            <a:custGeom>
              <a:avLst/>
              <a:gdLst>
                <a:gd name="connsiteX0" fmla="*/ 24543 w 24542"/>
                <a:gd name="connsiteY0" fmla="*/ 12271 h 24542"/>
                <a:gd name="connsiteX1" fmla="*/ 12271 w 24542"/>
                <a:gd name="connsiteY1" fmla="*/ 24543 h 24542"/>
                <a:gd name="connsiteX2" fmla="*/ 0 w 24542"/>
                <a:gd name="connsiteY2" fmla="*/ 12271 h 24542"/>
                <a:gd name="connsiteX3" fmla="*/ 12271 w 24542"/>
                <a:gd name="connsiteY3" fmla="*/ 0 h 24542"/>
                <a:gd name="connsiteX4" fmla="*/ 24543 w 24542"/>
                <a:gd name="connsiteY4" fmla="*/ 12271 h 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42" h="24542">
                  <a:moveTo>
                    <a:pt x="24543" y="12271"/>
                  </a:moveTo>
                  <a:cubicBezTo>
                    <a:pt x="24543" y="19049"/>
                    <a:pt x="19049" y="24543"/>
                    <a:pt x="12271" y="24543"/>
                  </a:cubicBezTo>
                  <a:cubicBezTo>
                    <a:pt x="5494" y="24543"/>
                    <a:pt x="0" y="19049"/>
                    <a:pt x="0" y="12271"/>
                  </a:cubicBezTo>
                  <a:cubicBezTo>
                    <a:pt x="0" y="5494"/>
                    <a:pt x="5494" y="0"/>
                    <a:pt x="12271" y="0"/>
                  </a:cubicBezTo>
                  <a:cubicBezTo>
                    <a:pt x="19049" y="0"/>
                    <a:pt x="24543" y="5494"/>
                    <a:pt x="24543" y="12271"/>
                  </a:cubicBezTo>
                  <a:close/>
                </a:path>
              </a:pathLst>
            </a:custGeom>
            <a:solidFill>
              <a:srgbClr val="FFFFFF"/>
            </a:solidFill>
            <a:ln w="444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B46CFC-3B94-C0E8-66D0-2DDC62A9650F}"/>
                </a:ext>
              </a:extLst>
            </p:cNvPr>
            <p:cNvSpPr/>
            <p:nvPr/>
          </p:nvSpPr>
          <p:spPr>
            <a:xfrm>
              <a:off x="6105759" y="2600751"/>
              <a:ext cx="24542" cy="24542"/>
            </a:xfrm>
            <a:custGeom>
              <a:avLst/>
              <a:gdLst>
                <a:gd name="connsiteX0" fmla="*/ 24543 w 24542"/>
                <a:gd name="connsiteY0" fmla="*/ 12271 h 24542"/>
                <a:gd name="connsiteX1" fmla="*/ 12271 w 24542"/>
                <a:gd name="connsiteY1" fmla="*/ 24543 h 24542"/>
                <a:gd name="connsiteX2" fmla="*/ 0 w 24542"/>
                <a:gd name="connsiteY2" fmla="*/ 12271 h 24542"/>
                <a:gd name="connsiteX3" fmla="*/ 12271 w 24542"/>
                <a:gd name="connsiteY3" fmla="*/ 0 h 24542"/>
                <a:gd name="connsiteX4" fmla="*/ 24543 w 24542"/>
                <a:gd name="connsiteY4" fmla="*/ 12271 h 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42" h="24542">
                  <a:moveTo>
                    <a:pt x="24543" y="12271"/>
                  </a:moveTo>
                  <a:cubicBezTo>
                    <a:pt x="24543" y="19049"/>
                    <a:pt x="19049" y="24543"/>
                    <a:pt x="12271" y="24543"/>
                  </a:cubicBezTo>
                  <a:cubicBezTo>
                    <a:pt x="5494" y="24543"/>
                    <a:pt x="0" y="19049"/>
                    <a:pt x="0" y="12271"/>
                  </a:cubicBezTo>
                  <a:cubicBezTo>
                    <a:pt x="0" y="5494"/>
                    <a:pt x="5494" y="0"/>
                    <a:pt x="12271" y="0"/>
                  </a:cubicBezTo>
                  <a:cubicBezTo>
                    <a:pt x="19049" y="0"/>
                    <a:pt x="24543" y="5494"/>
                    <a:pt x="24543" y="12271"/>
                  </a:cubicBezTo>
                  <a:close/>
                </a:path>
              </a:pathLst>
            </a:custGeom>
            <a:solidFill>
              <a:srgbClr val="FFFFFF"/>
            </a:solidFill>
            <a:ln w="444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4164CE-AC15-5D11-4CFC-90185B7DF0E9}"/>
                </a:ext>
              </a:extLst>
            </p:cNvPr>
            <p:cNvSpPr/>
            <p:nvPr/>
          </p:nvSpPr>
          <p:spPr>
            <a:xfrm>
              <a:off x="6035432" y="2406202"/>
              <a:ext cx="294442" cy="273846"/>
            </a:xfrm>
            <a:custGeom>
              <a:avLst/>
              <a:gdLst>
                <a:gd name="connsiteX0" fmla="*/ 0 w 294442"/>
                <a:gd name="connsiteY0" fmla="*/ 0 h 273846"/>
                <a:gd name="connsiteX1" fmla="*/ 282602 w 294442"/>
                <a:gd name="connsiteY1" fmla="*/ 0 h 273846"/>
                <a:gd name="connsiteX2" fmla="*/ 294443 w 294442"/>
                <a:gd name="connsiteY2" fmla="*/ 11841 h 273846"/>
                <a:gd name="connsiteX3" fmla="*/ 294443 w 294442"/>
                <a:gd name="connsiteY3" fmla="*/ 262006 h 273846"/>
                <a:gd name="connsiteX4" fmla="*/ 282602 w 294442"/>
                <a:gd name="connsiteY4" fmla="*/ 273847 h 273846"/>
                <a:gd name="connsiteX5" fmla="*/ 93363 w 294442"/>
                <a:gd name="connsiteY5" fmla="*/ 273847 h 27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442" h="273846">
                  <a:moveTo>
                    <a:pt x="0" y="0"/>
                  </a:moveTo>
                  <a:lnTo>
                    <a:pt x="282602" y="0"/>
                  </a:lnTo>
                  <a:cubicBezTo>
                    <a:pt x="289132" y="0"/>
                    <a:pt x="294443" y="5310"/>
                    <a:pt x="294443" y="11841"/>
                  </a:cubicBezTo>
                  <a:lnTo>
                    <a:pt x="294443" y="262006"/>
                  </a:lnTo>
                  <a:cubicBezTo>
                    <a:pt x="294443" y="268536"/>
                    <a:pt x="289132" y="273847"/>
                    <a:pt x="282602" y="273847"/>
                  </a:cubicBezTo>
                  <a:lnTo>
                    <a:pt x="93363" y="273847"/>
                  </a:lnTo>
                </a:path>
              </a:pathLst>
            </a:custGeom>
            <a:noFill/>
            <a:ln w="44450" cap="rnd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7" name="Picture 8" descr="LaunchDarkly Visual Studio Code Extension | LaunchDarkly">
            <a:extLst>
              <a:ext uri="{FF2B5EF4-FFF2-40B4-BE49-F238E27FC236}">
                <a16:creationId xmlns:a16="http://schemas.microsoft.com/office/drawing/2014/main" id="{0541B021-DC06-99C9-D3DB-859669CB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7" y="3755023"/>
            <a:ext cx="1691188" cy="84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E2761A-5369-A131-9E76-C2916FC5C3B7}"/>
              </a:ext>
            </a:extLst>
          </p:cNvPr>
          <p:cNvSpPr txBox="1"/>
          <p:nvPr/>
        </p:nvSpPr>
        <p:spPr>
          <a:xfrm>
            <a:off x="5705817" y="3570236"/>
            <a:ext cx="72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HCI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B0ABE4-204F-D62B-BBBC-C9CC18C4E702}"/>
              </a:ext>
            </a:extLst>
          </p:cNvPr>
          <p:cNvSpPr txBox="1"/>
          <p:nvPr/>
        </p:nvSpPr>
        <p:spPr>
          <a:xfrm>
            <a:off x="5705749" y="4600617"/>
            <a:ext cx="135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CP CM Task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F6A785E-5B05-35D4-1533-B19177D0D8D9}"/>
              </a:ext>
            </a:extLst>
          </p:cNvPr>
          <p:cNvCxnSpPr>
            <a:cxnSpLocks/>
            <a:stCxn id="37" idx="2"/>
            <a:endCxn id="62" idx="0"/>
          </p:cNvCxnSpPr>
          <p:nvPr/>
        </p:nvCxnSpPr>
        <p:spPr>
          <a:xfrm rot="5400000">
            <a:off x="827977" y="5013003"/>
            <a:ext cx="950751" cy="12597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AA9B720-E666-F802-F287-35F31B752109}"/>
              </a:ext>
            </a:extLst>
          </p:cNvPr>
          <p:cNvGrpSpPr/>
          <p:nvPr/>
        </p:nvGrpSpPr>
        <p:grpSpPr>
          <a:xfrm>
            <a:off x="221548" y="5551368"/>
            <a:ext cx="2081054" cy="927971"/>
            <a:chOff x="1366341" y="5061739"/>
            <a:chExt cx="2081054" cy="927971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509C1A9F-3397-A7F7-8B7D-96E18B299D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00700" y="5215185"/>
              <a:ext cx="955146" cy="399860"/>
              <a:chOff x="384" y="3799"/>
              <a:chExt cx="719" cy="301"/>
            </a:xfrm>
            <a:solidFill>
              <a:schemeClr val="tx2"/>
            </a:solidFill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3D51562B-1F33-F706-3763-D45D69D3BA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6" y="3852"/>
                <a:ext cx="129" cy="195"/>
              </a:xfrm>
              <a:custGeom>
                <a:avLst/>
                <a:gdLst>
                  <a:gd name="T0" fmla="*/ 61 w 214"/>
                  <a:gd name="T1" fmla="*/ 244 h 322"/>
                  <a:gd name="T2" fmla="*/ 61 w 214"/>
                  <a:gd name="T3" fmla="*/ 244 h 322"/>
                  <a:gd name="T4" fmla="*/ 102 w 214"/>
                  <a:gd name="T5" fmla="*/ 269 h 322"/>
                  <a:gd name="T6" fmla="*/ 154 w 214"/>
                  <a:gd name="T7" fmla="*/ 208 h 322"/>
                  <a:gd name="T8" fmla="*/ 102 w 214"/>
                  <a:gd name="T9" fmla="*/ 147 h 322"/>
                  <a:gd name="T10" fmla="*/ 61 w 214"/>
                  <a:gd name="T11" fmla="*/ 172 h 322"/>
                  <a:gd name="T12" fmla="*/ 61 w 214"/>
                  <a:gd name="T13" fmla="*/ 244 h 322"/>
                  <a:gd name="T14" fmla="*/ 61 w 214"/>
                  <a:gd name="T15" fmla="*/ 317 h 322"/>
                  <a:gd name="T16" fmla="*/ 61 w 214"/>
                  <a:gd name="T17" fmla="*/ 317 h 322"/>
                  <a:gd name="T18" fmla="*/ 0 w 214"/>
                  <a:gd name="T19" fmla="*/ 317 h 322"/>
                  <a:gd name="T20" fmla="*/ 0 w 214"/>
                  <a:gd name="T21" fmla="*/ 0 h 322"/>
                  <a:gd name="T22" fmla="*/ 61 w 214"/>
                  <a:gd name="T23" fmla="*/ 0 h 322"/>
                  <a:gd name="T24" fmla="*/ 61 w 214"/>
                  <a:gd name="T25" fmla="*/ 117 h 322"/>
                  <a:gd name="T26" fmla="*/ 115 w 214"/>
                  <a:gd name="T27" fmla="*/ 94 h 322"/>
                  <a:gd name="T28" fmla="*/ 214 w 214"/>
                  <a:gd name="T29" fmla="*/ 208 h 322"/>
                  <a:gd name="T30" fmla="*/ 115 w 214"/>
                  <a:gd name="T31" fmla="*/ 322 h 322"/>
                  <a:gd name="T32" fmla="*/ 61 w 214"/>
                  <a:gd name="T33" fmla="*/ 299 h 322"/>
                  <a:gd name="T34" fmla="*/ 61 w 214"/>
                  <a:gd name="T35" fmla="*/ 317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4" h="322">
                    <a:moveTo>
                      <a:pt x="61" y="244"/>
                    </a:moveTo>
                    <a:lnTo>
                      <a:pt x="61" y="244"/>
                    </a:lnTo>
                    <a:cubicBezTo>
                      <a:pt x="68" y="259"/>
                      <a:pt x="84" y="269"/>
                      <a:pt x="102" y="269"/>
                    </a:cubicBezTo>
                    <a:cubicBezTo>
                      <a:pt x="134" y="269"/>
                      <a:pt x="154" y="243"/>
                      <a:pt x="154" y="208"/>
                    </a:cubicBezTo>
                    <a:cubicBezTo>
                      <a:pt x="154" y="173"/>
                      <a:pt x="134" y="147"/>
                      <a:pt x="102" y="147"/>
                    </a:cubicBezTo>
                    <a:cubicBezTo>
                      <a:pt x="84" y="147"/>
                      <a:pt x="68" y="158"/>
                      <a:pt x="61" y="172"/>
                    </a:cubicBezTo>
                    <a:lnTo>
                      <a:pt x="61" y="244"/>
                    </a:lnTo>
                    <a:close/>
                    <a:moveTo>
                      <a:pt x="61" y="317"/>
                    </a:moveTo>
                    <a:lnTo>
                      <a:pt x="61" y="317"/>
                    </a:lnTo>
                    <a:lnTo>
                      <a:pt x="0" y="317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61" y="117"/>
                    </a:lnTo>
                    <a:cubicBezTo>
                      <a:pt x="71" y="105"/>
                      <a:pt x="92" y="94"/>
                      <a:pt x="115" y="94"/>
                    </a:cubicBezTo>
                    <a:cubicBezTo>
                      <a:pt x="179" y="94"/>
                      <a:pt x="214" y="146"/>
                      <a:pt x="214" y="208"/>
                    </a:cubicBezTo>
                    <a:cubicBezTo>
                      <a:pt x="214" y="270"/>
                      <a:pt x="179" y="322"/>
                      <a:pt x="115" y="322"/>
                    </a:cubicBezTo>
                    <a:cubicBezTo>
                      <a:pt x="92" y="322"/>
                      <a:pt x="71" y="310"/>
                      <a:pt x="61" y="299"/>
                    </a:cubicBezTo>
                    <a:lnTo>
                      <a:pt x="61" y="3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99225995-AB72-BE76-67E1-7619F126BA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0" y="3909"/>
                <a:ext cx="188" cy="135"/>
              </a:xfrm>
              <a:custGeom>
                <a:avLst/>
                <a:gdLst>
                  <a:gd name="T0" fmla="*/ 240 w 311"/>
                  <a:gd name="T1" fmla="*/ 0 h 223"/>
                  <a:gd name="T2" fmla="*/ 240 w 311"/>
                  <a:gd name="T3" fmla="*/ 0 h 223"/>
                  <a:gd name="T4" fmla="*/ 311 w 311"/>
                  <a:gd name="T5" fmla="*/ 81 h 223"/>
                  <a:gd name="T6" fmla="*/ 311 w 311"/>
                  <a:gd name="T7" fmla="*/ 223 h 223"/>
                  <a:gd name="T8" fmla="*/ 251 w 311"/>
                  <a:gd name="T9" fmla="*/ 223 h 223"/>
                  <a:gd name="T10" fmla="*/ 251 w 311"/>
                  <a:gd name="T11" fmla="*/ 93 h 223"/>
                  <a:gd name="T12" fmla="*/ 220 w 311"/>
                  <a:gd name="T13" fmla="*/ 54 h 223"/>
                  <a:gd name="T14" fmla="*/ 186 w 311"/>
                  <a:gd name="T15" fmla="*/ 83 h 223"/>
                  <a:gd name="T16" fmla="*/ 186 w 311"/>
                  <a:gd name="T17" fmla="*/ 223 h 223"/>
                  <a:gd name="T18" fmla="*/ 125 w 311"/>
                  <a:gd name="T19" fmla="*/ 223 h 223"/>
                  <a:gd name="T20" fmla="*/ 125 w 311"/>
                  <a:gd name="T21" fmla="*/ 93 h 223"/>
                  <a:gd name="T22" fmla="*/ 95 w 311"/>
                  <a:gd name="T23" fmla="*/ 54 h 223"/>
                  <a:gd name="T24" fmla="*/ 61 w 311"/>
                  <a:gd name="T25" fmla="*/ 83 h 223"/>
                  <a:gd name="T26" fmla="*/ 61 w 311"/>
                  <a:gd name="T27" fmla="*/ 223 h 223"/>
                  <a:gd name="T28" fmla="*/ 0 w 311"/>
                  <a:gd name="T29" fmla="*/ 223 h 223"/>
                  <a:gd name="T30" fmla="*/ 0 w 311"/>
                  <a:gd name="T31" fmla="*/ 5 h 223"/>
                  <a:gd name="T32" fmla="*/ 61 w 311"/>
                  <a:gd name="T33" fmla="*/ 5 h 223"/>
                  <a:gd name="T34" fmla="*/ 61 w 311"/>
                  <a:gd name="T35" fmla="*/ 23 h 223"/>
                  <a:gd name="T36" fmla="*/ 116 w 311"/>
                  <a:gd name="T37" fmla="*/ 0 h 223"/>
                  <a:gd name="T38" fmla="*/ 174 w 311"/>
                  <a:gd name="T39" fmla="*/ 28 h 223"/>
                  <a:gd name="T40" fmla="*/ 240 w 311"/>
                  <a:gd name="T4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1" h="223">
                    <a:moveTo>
                      <a:pt x="240" y="0"/>
                    </a:moveTo>
                    <a:lnTo>
                      <a:pt x="240" y="0"/>
                    </a:lnTo>
                    <a:cubicBezTo>
                      <a:pt x="285" y="0"/>
                      <a:pt x="311" y="31"/>
                      <a:pt x="311" y="81"/>
                    </a:cubicBezTo>
                    <a:lnTo>
                      <a:pt x="311" y="223"/>
                    </a:lnTo>
                    <a:lnTo>
                      <a:pt x="251" y="223"/>
                    </a:lnTo>
                    <a:lnTo>
                      <a:pt x="251" y="93"/>
                    </a:lnTo>
                    <a:cubicBezTo>
                      <a:pt x="251" y="70"/>
                      <a:pt x="241" y="54"/>
                      <a:pt x="220" y="54"/>
                    </a:cubicBezTo>
                    <a:cubicBezTo>
                      <a:pt x="204" y="54"/>
                      <a:pt x="190" y="64"/>
                      <a:pt x="186" y="83"/>
                    </a:cubicBezTo>
                    <a:lnTo>
                      <a:pt x="186" y="223"/>
                    </a:lnTo>
                    <a:lnTo>
                      <a:pt x="125" y="223"/>
                    </a:lnTo>
                    <a:lnTo>
                      <a:pt x="125" y="93"/>
                    </a:lnTo>
                    <a:cubicBezTo>
                      <a:pt x="125" y="70"/>
                      <a:pt x="116" y="54"/>
                      <a:pt x="95" y="54"/>
                    </a:cubicBezTo>
                    <a:cubicBezTo>
                      <a:pt x="79" y="54"/>
                      <a:pt x="65" y="64"/>
                      <a:pt x="61" y="83"/>
                    </a:cubicBezTo>
                    <a:lnTo>
                      <a:pt x="61" y="223"/>
                    </a:lnTo>
                    <a:lnTo>
                      <a:pt x="0" y="223"/>
                    </a:lnTo>
                    <a:lnTo>
                      <a:pt x="0" y="5"/>
                    </a:lnTo>
                    <a:lnTo>
                      <a:pt x="61" y="5"/>
                    </a:lnTo>
                    <a:lnTo>
                      <a:pt x="61" y="23"/>
                    </a:lnTo>
                    <a:cubicBezTo>
                      <a:pt x="71" y="10"/>
                      <a:pt x="91" y="0"/>
                      <a:pt x="116" y="0"/>
                    </a:cubicBezTo>
                    <a:cubicBezTo>
                      <a:pt x="141" y="0"/>
                      <a:pt x="162" y="12"/>
                      <a:pt x="174" y="28"/>
                    </a:cubicBezTo>
                    <a:cubicBezTo>
                      <a:pt x="188" y="12"/>
                      <a:pt x="209" y="0"/>
                      <a:pt x="2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F2E1CC4A-6801-BE53-55CA-66D4AF2415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" y="3909"/>
                <a:ext cx="120" cy="138"/>
              </a:xfrm>
              <a:custGeom>
                <a:avLst/>
                <a:gdLst>
                  <a:gd name="T0" fmla="*/ 105 w 200"/>
                  <a:gd name="T1" fmla="*/ 0 h 228"/>
                  <a:gd name="T2" fmla="*/ 105 w 200"/>
                  <a:gd name="T3" fmla="*/ 0 h 228"/>
                  <a:gd name="T4" fmla="*/ 200 w 200"/>
                  <a:gd name="T5" fmla="*/ 79 h 228"/>
                  <a:gd name="T6" fmla="*/ 141 w 200"/>
                  <a:gd name="T7" fmla="*/ 79 h 228"/>
                  <a:gd name="T8" fmla="*/ 105 w 200"/>
                  <a:gd name="T9" fmla="*/ 52 h 228"/>
                  <a:gd name="T10" fmla="*/ 60 w 200"/>
                  <a:gd name="T11" fmla="*/ 114 h 228"/>
                  <a:gd name="T12" fmla="*/ 105 w 200"/>
                  <a:gd name="T13" fmla="*/ 176 h 228"/>
                  <a:gd name="T14" fmla="*/ 141 w 200"/>
                  <a:gd name="T15" fmla="*/ 149 h 228"/>
                  <a:gd name="T16" fmla="*/ 200 w 200"/>
                  <a:gd name="T17" fmla="*/ 149 h 228"/>
                  <a:gd name="T18" fmla="*/ 105 w 200"/>
                  <a:gd name="T19" fmla="*/ 228 h 228"/>
                  <a:gd name="T20" fmla="*/ 0 w 200"/>
                  <a:gd name="T21" fmla="*/ 114 h 228"/>
                  <a:gd name="T22" fmla="*/ 105 w 200"/>
                  <a:gd name="T2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28">
                    <a:moveTo>
                      <a:pt x="105" y="0"/>
                    </a:moveTo>
                    <a:lnTo>
                      <a:pt x="105" y="0"/>
                    </a:lnTo>
                    <a:cubicBezTo>
                      <a:pt x="160" y="0"/>
                      <a:pt x="194" y="32"/>
                      <a:pt x="200" y="79"/>
                    </a:cubicBezTo>
                    <a:lnTo>
                      <a:pt x="141" y="79"/>
                    </a:lnTo>
                    <a:cubicBezTo>
                      <a:pt x="138" y="62"/>
                      <a:pt x="125" y="52"/>
                      <a:pt x="105" y="52"/>
                    </a:cubicBezTo>
                    <a:cubicBezTo>
                      <a:pt x="77" y="52"/>
                      <a:pt x="60" y="77"/>
                      <a:pt x="60" y="114"/>
                    </a:cubicBezTo>
                    <a:cubicBezTo>
                      <a:pt x="60" y="151"/>
                      <a:pt x="77" y="176"/>
                      <a:pt x="105" y="176"/>
                    </a:cubicBezTo>
                    <a:cubicBezTo>
                      <a:pt x="125" y="176"/>
                      <a:pt x="138" y="166"/>
                      <a:pt x="141" y="149"/>
                    </a:cubicBezTo>
                    <a:lnTo>
                      <a:pt x="200" y="149"/>
                    </a:lnTo>
                    <a:cubicBezTo>
                      <a:pt x="194" y="196"/>
                      <a:pt x="160" y="228"/>
                      <a:pt x="105" y="228"/>
                    </a:cubicBezTo>
                    <a:cubicBezTo>
                      <a:pt x="43" y="228"/>
                      <a:pt x="0" y="181"/>
                      <a:pt x="0" y="114"/>
                    </a:cubicBezTo>
                    <a:cubicBezTo>
                      <a:pt x="0" y="46"/>
                      <a:pt x="43" y="0"/>
                      <a:pt x="10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0FE92B99-7245-D10E-6204-951338CAB8B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4" y="3799"/>
                <a:ext cx="189" cy="301"/>
              </a:xfrm>
              <a:custGeom>
                <a:avLst/>
                <a:gdLst>
                  <a:gd name="T0" fmla="*/ 49 w 314"/>
                  <a:gd name="T1" fmla="*/ 53 h 498"/>
                  <a:gd name="T2" fmla="*/ 49 w 314"/>
                  <a:gd name="T3" fmla="*/ 53 h 498"/>
                  <a:gd name="T4" fmla="*/ 49 w 314"/>
                  <a:gd name="T5" fmla="*/ 117 h 498"/>
                  <a:gd name="T6" fmla="*/ 67 w 314"/>
                  <a:gd name="T7" fmla="*/ 149 h 498"/>
                  <a:gd name="T8" fmla="*/ 188 w 314"/>
                  <a:gd name="T9" fmla="*/ 221 h 498"/>
                  <a:gd name="T10" fmla="*/ 260 w 314"/>
                  <a:gd name="T11" fmla="*/ 179 h 498"/>
                  <a:gd name="T12" fmla="*/ 49 w 314"/>
                  <a:gd name="T13" fmla="*/ 53 h 498"/>
                  <a:gd name="T14" fmla="*/ 188 w 314"/>
                  <a:gd name="T15" fmla="*/ 278 h 498"/>
                  <a:gd name="T16" fmla="*/ 188 w 314"/>
                  <a:gd name="T17" fmla="*/ 278 h 498"/>
                  <a:gd name="T18" fmla="*/ 67 w 314"/>
                  <a:gd name="T19" fmla="*/ 350 h 498"/>
                  <a:gd name="T20" fmla="*/ 48 w 314"/>
                  <a:gd name="T21" fmla="*/ 382 h 498"/>
                  <a:gd name="T22" fmla="*/ 48 w 314"/>
                  <a:gd name="T23" fmla="*/ 445 h 498"/>
                  <a:gd name="T24" fmla="*/ 259 w 314"/>
                  <a:gd name="T25" fmla="*/ 320 h 498"/>
                  <a:gd name="T26" fmla="*/ 188 w 314"/>
                  <a:gd name="T27" fmla="*/ 278 h 498"/>
                  <a:gd name="T28" fmla="*/ 41 w 314"/>
                  <a:gd name="T29" fmla="*/ 498 h 498"/>
                  <a:gd name="T30" fmla="*/ 41 w 314"/>
                  <a:gd name="T31" fmla="*/ 498 h 498"/>
                  <a:gd name="T32" fmla="*/ 0 w 314"/>
                  <a:gd name="T33" fmla="*/ 453 h 498"/>
                  <a:gd name="T34" fmla="*/ 0 w 314"/>
                  <a:gd name="T35" fmla="*/ 382 h 498"/>
                  <a:gd name="T36" fmla="*/ 42 w 314"/>
                  <a:gd name="T37" fmla="*/ 308 h 498"/>
                  <a:gd name="T38" fmla="*/ 140 w 314"/>
                  <a:gd name="T39" fmla="*/ 249 h 498"/>
                  <a:gd name="T40" fmla="*/ 42 w 314"/>
                  <a:gd name="T41" fmla="*/ 191 h 498"/>
                  <a:gd name="T42" fmla="*/ 0 w 314"/>
                  <a:gd name="T43" fmla="*/ 117 h 498"/>
                  <a:gd name="T44" fmla="*/ 0 w 314"/>
                  <a:gd name="T45" fmla="*/ 45 h 498"/>
                  <a:gd name="T46" fmla="*/ 41 w 314"/>
                  <a:gd name="T47" fmla="*/ 0 h 498"/>
                  <a:gd name="T48" fmla="*/ 67 w 314"/>
                  <a:gd name="T49" fmla="*/ 7 h 498"/>
                  <a:gd name="T50" fmla="*/ 290 w 314"/>
                  <a:gd name="T51" fmla="*/ 140 h 498"/>
                  <a:gd name="T52" fmla="*/ 314 w 314"/>
                  <a:gd name="T53" fmla="*/ 179 h 498"/>
                  <a:gd name="T54" fmla="*/ 290 w 314"/>
                  <a:gd name="T55" fmla="*/ 218 h 498"/>
                  <a:gd name="T56" fmla="*/ 236 w 314"/>
                  <a:gd name="T57" fmla="*/ 249 h 498"/>
                  <a:gd name="T58" fmla="*/ 290 w 314"/>
                  <a:gd name="T59" fmla="*/ 281 h 498"/>
                  <a:gd name="T60" fmla="*/ 314 w 314"/>
                  <a:gd name="T61" fmla="*/ 320 h 498"/>
                  <a:gd name="T62" fmla="*/ 290 w 314"/>
                  <a:gd name="T63" fmla="*/ 359 h 498"/>
                  <a:gd name="T64" fmla="*/ 67 w 314"/>
                  <a:gd name="T65" fmla="*/ 491 h 498"/>
                  <a:gd name="T66" fmla="*/ 41 w 314"/>
                  <a:gd name="T67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4" h="498">
                    <a:moveTo>
                      <a:pt x="49" y="53"/>
                    </a:moveTo>
                    <a:lnTo>
                      <a:pt x="49" y="53"/>
                    </a:lnTo>
                    <a:lnTo>
                      <a:pt x="49" y="117"/>
                    </a:lnTo>
                    <a:cubicBezTo>
                      <a:pt x="49" y="127"/>
                      <a:pt x="58" y="143"/>
                      <a:pt x="67" y="149"/>
                    </a:cubicBezTo>
                    <a:lnTo>
                      <a:pt x="188" y="221"/>
                    </a:lnTo>
                    <a:lnTo>
                      <a:pt x="260" y="179"/>
                    </a:lnTo>
                    <a:lnTo>
                      <a:pt x="49" y="53"/>
                    </a:lnTo>
                    <a:close/>
                    <a:moveTo>
                      <a:pt x="188" y="278"/>
                    </a:moveTo>
                    <a:lnTo>
                      <a:pt x="188" y="278"/>
                    </a:lnTo>
                    <a:lnTo>
                      <a:pt x="67" y="350"/>
                    </a:lnTo>
                    <a:cubicBezTo>
                      <a:pt x="57" y="355"/>
                      <a:pt x="48" y="371"/>
                      <a:pt x="48" y="382"/>
                    </a:cubicBezTo>
                    <a:lnTo>
                      <a:pt x="48" y="445"/>
                    </a:lnTo>
                    <a:lnTo>
                      <a:pt x="259" y="320"/>
                    </a:lnTo>
                    <a:lnTo>
                      <a:pt x="188" y="278"/>
                    </a:lnTo>
                    <a:close/>
                    <a:moveTo>
                      <a:pt x="41" y="498"/>
                    </a:moveTo>
                    <a:lnTo>
                      <a:pt x="41" y="498"/>
                    </a:lnTo>
                    <a:cubicBezTo>
                      <a:pt x="20" y="498"/>
                      <a:pt x="0" y="483"/>
                      <a:pt x="0" y="453"/>
                    </a:cubicBezTo>
                    <a:lnTo>
                      <a:pt x="0" y="382"/>
                    </a:lnTo>
                    <a:cubicBezTo>
                      <a:pt x="0" y="354"/>
                      <a:pt x="18" y="322"/>
                      <a:pt x="42" y="308"/>
                    </a:cubicBezTo>
                    <a:lnTo>
                      <a:pt x="140" y="249"/>
                    </a:lnTo>
                    <a:lnTo>
                      <a:pt x="42" y="191"/>
                    </a:lnTo>
                    <a:cubicBezTo>
                      <a:pt x="18" y="176"/>
                      <a:pt x="0" y="145"/>
                      <a:pt x="0" y="117"/>
                    </a:cubicBezTo>
                    <a:lnTo>
                      <a:pt x="0" y="45"/>
                    </a:lnTo>
                    <a:cubicBezTo>
                      <a:pt x="0" y="15"/>
                      <a:pt x="20" y="0"/>
                      <a:pt x="41" y="0"/>
                    </a:cubicBezTo>
                    <a:cubicBezTo>
                      <a:pt x="49" y="0"/>
                      <a:pt x="58" y="2"/>
                      <a:pt x="67" y="7"/>
                    </a:cubicBezTo>
                    <a:lnTo>
                      <a:pt x="290" y="140"/>
                    </a:lnTo>
                    <a:cubicBezTo>
                      <a:pt x="305" y="149"/>
                      <a:pt x="314" y="163"/>
                      <a:pt x="314" y="179"/>
                    </a:cubicBezTo>
                    <a:cubicBezTo>
                      <a:pt x="314" y="194"/>
                      <a:pt x="305" y="208"/>
                      <a:pt x="290" y="218"/>
                    </a:cubicBezTo>
                    <a:lnTo>
                      <a:pt x="236" y="249"/>
                    </a:lnTo>
                    <a:lnTo>
                      <a:pt x="290" y="281"/>
                    </a:lnTo>
                    <a:cubicBezTo>
                      <a:pt x="305" y="290"/>
                      <a:pt x="314" y="304"/>
                      <a:pt x="314" y="320"/>
                    </a:cubicBezTo>
                    <a:cubicBezTo>
                      <a:pt x="314" y="335"/>
                      <a:pt x="305" y="349"/>
                      <a:pt x="290" y="359"/>
                    </a:cubicBezTo>
                    <a:lnTo>
                      <a:pt x="67" y="491"/>
                    </a:lnTo>
                    <a:cubicBezTo>
                      <a:pt x="58" y="496"/>
                      <a:pt x="49" y="498"/>
                      <a:pt x="41" y="49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FA7693-4E35-C19A-25C6-BF536B0CAA3A}"/>
                </a:ext>
              </a:extLst>
            </p:cNvPr>
            <p:cNvSpPr txBox="1"/>
            <p:nvPr/>
          </p:nvSpPr>
          <p:spPr>
            <a:xfrm>
              <a:off x="1409765" y="5620378"/>
              <a:ext cx="2037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Workbench CLI</a:t>
              </a:r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6C1A65-D6CD-AA12-1C18-83FE399629BE}"/>
                </a:ext>
              </a:extLst>
            </p:cNvPr>
            <p:cNvSpPr/>
            <p:nvPr/>
          </p:nvSpPr>
          <p:spPr>
            <a:xfrm>
              <a:off x="1366341" y="5061739"/>
              <a:ext cx="2037630" cy="927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ABAF27F-0C8B-BF74-7F7B-1A0357C41315}"/>
              </a:ext>
            </a:extLst>
          </p:cNvPr>
          <p:cNvCxnSpPr>
            <a:cxnSpLocks/>
            <a:stCxn id="62" idx="3"/>
            <a:endCxn id="52" idx="1"/>
          </p:cNvCxnSpPr>
          <p:nvPr/>
        </p:nvCxnSpPr>
        <p:spPr>
          <a:xfrm flipV="1">
            <a:off x="2259178" y="3754902"/>
            <a:ext cx="3446639" cy="22604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C9A7AE-2EB0-76A9-F7C3-856360EA4E69}"/>
              </a:ext>
            </a:extLst>
          </p:cNvPr>
          <p:cNvSpPr txBox="1"/>
          <p:nvPr/>
        </p:nvSpPr>
        <p:spPr>
          <a:xfrm>
            <a:off x="1442711" y="4758560"/>
            <a:ext cx="7360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Load</a:t>
            </a:r>
          </a:p>
          <a:p>
            <a:r>
              <a:rPr lang="de-DE" sz="1100" dirty="0"/>
              <a:t>Generate</a:t>
            </a:r>
          </a:p>
          <a:p>
            <a:r>
              <a:rPr lang="de-DE" sz="1100" dirty="0"/>
              <a:t>Build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C6DAAA-5D69-AB16-0E91-9601759AC0CF}"/>
              </a:ext>
            </a:extLst>
          </p:cNvPr>
          <p:cNvSpPr txBox="1"/>
          <p:nvPr/>
        </p:nvSpPr>
        <p:spPr>
          <a:xfrm>
            <a:off x="6448495" y="3970009"/>
            <a:ext cx="7360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Load</a:t>
            </a:r>
          </a:p>
          <a:p>
            <a:r>
              <a:rPr lang="de-DE" sz="1100" dirty="0"/>
              <a:t>Generate</a:t>
            </a:r>
          </a:p>
          <a:p>
            <a:r>
              <a:rPr lang="de-DE" sz="1100" dirty="0"/>
              <a:t>Build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701803-378C-C2D0-2B0C-1738B197A5C9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 rot="16200000" flipH="1">
            <a:off x="5896183" y="4111853"/>
            <a:ext cx="661049" cy="316477"/>
          </a:xfrm>
          <a:prstGeom prst="bentConnector3">
            <a:avLst/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7B15A5E-8D37-0B90-8C62-9337753FE2D6}"/>
              </a:ext>
            </a:extLst>
          </p:cNvPr>
          <p:cNvSpPr txBox="1"/>
          <p:nvPr/>
        </p:nvSpPr>
        <p:spPr>
          <a:xfrm>
            <a:off x="2802057" y="3386387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Generate/</a:t>
            </a:r>
            <a:br>
              <a:rPr lang="de-DE" sz="1100" dirty="0"/>
            </a:br>
            <a:r>
              <a:rPr lang="de-DE" sz="1100" dirty="0"/>
              <a:t>Build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BF8487-9DC7-3755-E894-D314374756F3}"/>
              </a:ext>
            </a:extLst>
          </p:cNvPr>
          <p:cNvSpPr txBox="1"/>
          <p:nvPr/>
        </p:nvSpPr>
        <p:spPr>
          <a:xfrm>
            <a:off x="4046950" y="4508284"/>
            <a:ext cx="5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16196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E1B44-0AE7-5C41-5765-FC9970BDC736}"/>
              </a:ext>
            </a:extLst>
          </p:cNvPr>
          <p:cNvSpPr txBox="1"/>
          <p:nvPr/>
        </p:nvSpPr>
        <p:spPr>
          <a:xfrm>
            <a:off x="4837236" y="3486758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Load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094470B-A5DF-EE1B-5C04-C16167AFF7E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6029" y="1694052"/>
            <a:ext cx="1342924" cy="1112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5F5941-0411-C0C9-45F7-AA2CD7D87BE0}"/>
              </a:ext>
            </a:extLst>
          </p:cNvPr>
          <p:cNvSpPr txBox="1"/>
          <p:nvPr/>
        </p:nvSpPr>
        <p:spPr>
          <a:xfrm>
            <a:off x="3391603" y="2835905"/>
            <a:ext cx="72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F6B6960-6087-5BC2-3537-DB0C9E5AE49A}"/>
              </a:ext>
            </a:extLst>
          </p:cNvPr>
          <p:cNvCxnSpPr>
            <a:cxnSpLocks/>
            <a:stCxn id="62" idx="3"/>
            <a:endCxn id="5" idx="1"/>
          </p:cNvCxnSpPr>
          <p:nvPr/>
        </p:nvCxnSpPr>
        <p:spPr>
          <a:xfrm flipV="1">
            <a:off x="2259178" y="3020571"/>
            <a:ext cx="1132425" cy="299478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07C62-5B4E-4089-710D-BD1D5DDA00B8}"/>
              </a:ext>
            </a:extLst>
          </p:cNvPr>
          <p:cNvSpPr txBox="1"/>
          <p:nvPr/>
        </p:nvSpPr>
        <p:spPr>
          <a:xfrm>
            <a:off x="2825390" y="3933754"/>
            <a:ext cx="5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48226</a:t>
            </a:r>
            <a:endParaRPr lang="en-US" sz="12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3CA9EA-7069-1B5D-DBC9-C040B1BC448D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4116907" y="3020571"/>
            <a:ext cx="1951562" cy="549665"/>
          </a:xfrm>
          <a:prstGeom prst="bentConnector2">
            <a:avLst/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7D678-B353-F284-00A1-FEC749BE897E}"/>
              </a:ext>
            </a:extLst>
          </p:cNvPr>
          <p:cNvSpPr txBox="1"/>
          <p:nvPr/>
        </p:nvSpPr>
        <p:spPr>
          <a:xfrm>
            <a:off x="4954423" y="2527075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Generate/</a:t>
            </a:r>
            <a:br>
              <a:rPr lang="de-DE" sz="1100" dirty="0"/>
            </a:br>
            <a:r>
              <a:rPr lang="de-DE" sz="1100" dirty="0"/>
              <a:t>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A698E-43FA-0CC8-DE92-D7F05368CE7A}"/>
              </a:ext>
            </a:extLst>
          </p:cNvPr>
          <p:cNvSpPr txBox="1"/>
          <p:nvPr/>
        </p:nvSpPr>
        <p:spPr>
          <a:xfrm>
            <a:off x="4977495" y="3020571"/>
            <a:ext cx="5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16196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A6A71-93F3-969D-C319-1B8C1DD12365}"/>
              </a:ext>
            </a:extLst>
          </p:cNvPr>
          <p:cNvSpPr txBox="1"/>
          <p:nvPr/>
        </p:nvSpPr>
        <p:spPr>
          <a:xfrm>
            <a:off x="4214073" y="5471609"/>
            <a:ext cx="4544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Load:</a:t>
            </a:r>
            <a:r>
              <a:rPr lang="de-DE" sz="1400" dirty="0"/>
              <a:t> Upload modified source to CP dev level lib and import into CP</a:t>
            </a:r>
          </a:p>
          <a:p>
            <a:r>
              <a:rPr lang="de-DE" sz="1400" b="1" dirty="0"/>
              <a:t>Generate:</a:t>
            </a:r>
            <a:r>
              <a:rPr lang="de-DE" sz="1400" dirty="0"/>
              <a:t> Load, followed by Generate of the loaded task</a:t>
            </a:r>
          </a:p>
          <a:p>
            <a:r>
              <a:rPr lang="de-DE" sz="1400" b="1" dirty="0"/>
              <a:t>Build:</a:t>
            </a:r>
            <a:r>
              <a:rPr lang="de-DE" sz="1400" dirty="0"/>
              <a:t> Load, followed by Generate of the loaded task and all dependent tasks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BC90C-E619-2425-C7B3-CE7C44765FC0}"/>
              </a:ext>
            </a:extLst>
          </p:cNvPr>
          <p:cNvSpPr txBox="1"/>
          <p:nvPr/>
        </p:nvSpPr>
        <p:spPr>
          <a:xfrm>
            <a:off x="9453207" y="5189222"/>
            <a:ext cx="259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(*) The Git/CP integration will move away from CLI and will use the Workbench Server in the future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463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DevOps with 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62BE1-3CAC-1B17-DBA7-A58A2137F9E2}"/>
              </a:ext>
            </a:extLst>
          </p:cNvPr>
          <p:cNvSpPr txBox="1"/>
          <p:nvPr/>
        </p:nvSpPr>
        <p:spPr>
          <a:xfrm>
            <a:off x="7368630" y="279385"/>
            <a:ext cx="47122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an Azure DevOps Pipeline the usual steps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Synchronize all changes to 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Generate/Build all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Other actions like deploy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Synchronize makes use of the Workbench 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Workbench CLI needs to be installed on the execution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Synchronize will load all changes to CP using HCI port 16196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other CP actions use the REST API via CES and port 48226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CES uses HCI port 16196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1713E6C-FD21-28AC-3382-D75F37450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7835" y="1042000"/>
            <a:ext cx="1115764" cy="219771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E2761A-5369-A131-9E76-C2916FC5C3B7}"/>
              </a:ext>
            </a:extLst>
          </p:cNvPr>
          <p:cNvSpPr txBox="1"/>
          <p:nvPr/>
        </p:nvSpPr>
        <p:spPr>
          <a:xfrm>
            <a:off x="5705817" y="3570236"/>
            <a:ext cx="72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HCI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B0ABE4-204F-D62B-BBBC-C9CC18C4E702}"/>
              </a:ext>
            </a:extLst>
          </p:cNvPr>
          <p:cNvSpPr txBox="1"/>
          <p:nvPr/>
        </p:nvSpPr>
        <p:spPr>
          <a:xfrm>
            <a:off x="5705749" y="4600617"/>
            <a:ext cx="135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CP CM Task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F6A785E-5B05-35D4-1533-B19177D0D8D9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 rot="16200000" flipH="1">
            <a:off x="468919" y="3027161"/>
            <a:ext cx="1006299" cy="35568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AA9B720-E666-F802-F287-35F31B752109}"/>
              </a:ext>
            </a:extLst>
          </p:cNvPr>
          <p:cNvGrpSpPr/>
          <p:nvPr/>
        </p:nvGrpSpPr>
        <p:grpSpPr>
          <a:xfrm>
            <a:off x="249193" y="5726514"/>
            <a:ext cx="2081054" cy="927971"/>
            <a:chOff x="1366341" y="5061739"/>
            <a:chExt cx="2081054" cy="927971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509C1A9F-3397-A7F7-8B7D-96E18B299D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00700" y="5215185"/>
              <a:ext cx="955146" cy="399860"/>
              <a:chOff x="384" y="3799"/>
              <a:chExt cx="719" cy="301"/>
            </a:xfrm>
            <a:solidFill>
              <a:schemeClr val="tx2"/>
            </a:solidFill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3D51562B-1F33-F706-3763-D45D69D3BA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6" y="3852"/>
                <a:ext cx="129" cy="195"/>
              </a:xfrm>
              <a:custGeom>
                <a:avLst/>
                <a:gdLst>
                  <a:gd name="T0" fmla="*/ 61 w 214"/>
                  <a:gd name="T1" fmla="*/ 244 h 322"/>
                  <a:gd name="T2" fmla="*/ 61 w 214"/>
                  <a:gd name="T3" fmla="*/ 244 h 322"/>
                  <a:gd name="T4" fmla="*/ 102 w 214"/>
                  <a:gd name="T5" fmla="*/ 269 h 322"/>
                  <a:gd name="T6" fmla="*/ 154 w 214"/>
                  <a:gd name="T7" fmla="*/ 208 h 322"/>
                  <a:gd name="T8" fmla="*/ 102 w 214"/>
                  <a:gd name="T9" fmla="*/ 147 h 322"/>
                  <a:gd name="T10" fmla="*/ 61 w 214"/>
                  <a:gd name="T11" fmla="*/ 172 h 322"/>
                  <a:gd name="T12" fmla="*/ 61 w 214"/>
                  <a:gd name="T13" fmla="*/ 244 h 322"/>
                  <a:gd name="T14" fmla="*/ 61 w 214"/>
                  <a:gd name="T15" fmla="*/ 317 h 322"/>
                  <a:gd name="T16" fmla="*/ 61 w 214"/>
                  <a:gd name="T17" fmla="*/ 317 h 322"/>
                  <a:gd name="T18" fmla="*/ 0 w 214"/>
                  <a:gd name="T19" fmla="*/ 317 h 322"/>
                  <a:gd name="T20" fmla="*/ 0 w 214"/>
                  <a:gd name="T21" fmla="*/ 0 h 322"/>
                  <a:gd name="T22" fmla="*/ 61 w 214"/>
                  <a:gd name="T23" fmla="*/ 0 h 322"/>
                  <a:gd name="T24" fmla="*/ 61 w 214"/>
                  <a:gd name="T25" fmla="*/ 117 h 322"/>
                  <a:gd name="T26" fmla="*/ 115 w 214"/>
                  <a:gd name="T27" fmla="*/ 94 h 322"/>
                  <a:gd name="T28" fmla="*/ 214 w 214"/>
                  <a:gd name="T29" fmla="*/ 208 h 322"/>
                  <a:gd name="T30" fmla="*/ 115 w 214"/>
                  <a:gd name="T31" fmla="*/ 322 h 322"/>
                  <a:gd name="T32" fmla="*/ 61 w 214"/>
                  <a:gd name="T33" fmla="*/ 299 h 322"/>
                  <a:gd name="T34" fmla="*/ 61 w 214"/>
                  <a:gd name="T35" fmla="*/ 317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4" h="322">
                    <a:moveTo>
                      <a:pt x="61" y="244"/>
                    </a:moveTo>
                    <a:lnTo>
                      <a:pt x="61" y="244"/>
                    </a:lnTo>
                    <a:cubicBezTo>
                      <a:pt x="68" y="259"/>
                      <a:pt x="84" y="269"/>
                      <a:pt x="102" y="269"/>
                    </a:cubicBezTo>
                    <a:cubicBezTo>
                      <a:pt x="134" y="269"/>
                      <a:pt x="154" y="243"/>
                      <a:pt x="154" y="208"/>
                    </a:cubicBezTo>
                    <a:cubicBezTo>
                      <a:pt x="154" y="173"/>
                      <a:pt x="134" y="147"/>
                      <a:pt x="102" y="147"/>
                    </a:cubicBezTo>
                    <a:cubicBezTo>
                      <a:pt x="84" y="147"/>
                      <a:pt x="68" y="158"/>
                      <a:pt x="61" y="172"/>
                    </a:cubicBezTo>
                    <a:lnTo>
                      <a:pt x="61" y="244"/>
                    </a:lnTo>
                    <a:close/>
                    <a:moveTo>
                      <a:pt x="61" y="317"/>
                    </a:moveTo>
                    <a:lnTo>
                      <a:pt x="61" y="317"/>
                    </a:lnTo>
                    <a:lnTo>
                      <a:pt x="0" y="317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61" y="117"/>
                    </a:lnTo>
                    <a:cubicBezTo>
                      <a:pt x="71" y="105"/>
                      <a:pt x="92" y="94"/>
                      <a:pt x="115" y="94"/>
                    </a:cubicBezTo>
                    <a:cubicBezTo>
                      <a:pt x="179" y="94"/>
                      <a:pt x="214" y="146"/>
                      <a:pt x="214" y="208"/>
                    </a:cubicBezTo>
                    <a:cubicBezTo>
                      <a:pt x="214" y="270"/>
                      <a:pt x="179" y="322"/>
                      <a:pt x="115" y="322"/>
                    </a:cubicBezTo>
                    <a:cubicBezTo>
                      <a:pt x="92" y="322"/>
                      <a:pt x="71" y="310"/>
                      <a:pt x="61" y="299"/>
                    </a:cubicBezTo>
                    <a:lnTo>
                      <a:pt x="61" y="3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99225995-AB72-BE76-67E1-7619F126BA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0" y="3909"/>
                <a:ext cx="188" cy="135"/>
              </a:xfrm>
              <a:custGeom>
                <a:avLst/>
                <a:gdLst>
                  <a:gd name="T0" fmla="*/ 240 w 311"/>
                  <a:gd name="T1" fmla="*/ 0 h 223"/>
                  <a:gd name="T2" fmla="*/ 240 w 311"/>
                  <a:gd name="T3" fmla="*/ 0 h 223"/>
                  <a:gd name="T4" fmla="*/ 311 w 311"/>
                  <a:gd name="T5" fmla="*/ 81 h 223"/>
                  <a:gd name="T6" fmla="*/ 311 w 311"/>
                  <a:gd name="T7" fmla="*/ 223 h 223"/>
                  <a:gd name="T8" fmla="*/ 251 w 311"/>
                  <a:gd name="T9" fmla="*/ 223 h 223"/>
                  <a:gd name="T10" fmla="*/ 251 w 311"/>
                  <a:gd name="T11" fmla="*/ 93 h 223"/>
                  <a:gd name="T12" fmla="*/ 220 w 311"/>
                  <a:gd name="T13" fmla="*/ 54 h 223"/>
                  <a:gd name="T14" fmla="*/ 186 w 311"/>
                  <a:gd name="T15" fmla="*/ 83 h 223"/>
                  <a:gd name="T16" fmla="*/ 186 w 311"/>
                  <a:gd name="T17" fmla="*/ 223 h 223"/>
                  <a:gd name="T18" fmla="*/ 125 w 311"/>
                  <a:gd name="T19" fmla="*/ 223 h 223"/>
                  <a:gd name="T20" fmla="*/ 125 w 311"/>
                  <a:gd name="T21" fmla="*/ 93 h 223"/>
                  <a:gd name="T22" fmla="*/ 95 w 311"/>
                  <a:gd name="T23" fmla="*/ 54 h 223"/>
                  <a:gd name="T24" fmla="*/ 61 w 311"/>
                  <a:gd name="T25" fmla="*/ 83 h 223"/>
                  <a:gd name="T26" fmla="*/ 61 w 311"/>
                  <a:gd name="T27" fmla="*/ 223 h 223"/>
                  <a:gd name="T28" fmla="*/ 0 w 311"/>
                  <a:gd name="T29" fmla="*/ 223 h 223"/>
                  <a:gd name="T30" fmla="*/ 0 w 311"/>
                  <a:gd name="T31" fmla="*/ 5 h 223"/>
                  <a:gd name="T32" fmla="*/ 61 w 311"/>
                  <a:gd name="T33" fmla="*/ 5 h 223"/>
                  <a:gd name="T34" fmla="*/ 61 w 311"/>
                  <a:gd name="T35" fmla="*/ 23 h 223"/>
                  <a:gd name="T36" fmla="*/ 116 w 311"/>
                  <a:gd name="T37" fmla="*/ 0 h 223"/>
                  <a:gd name="T38" fmla="*/ 174 w 311"/>
                  <a:gd name="T39" fmla="*/ 28 h 223"/>
                  <a:gd name="T40" fmla="*/ 240 w 311"/>
                  <a:gd name="T4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1" h="223">
                    <a:moveTo>
                      <a:pt x="240" y="0"/>
                    </a:moveTo>
                    <a:lnTo>
                      <a:pt x="240" y="0"/>
                    </a:lnTo>
                    <a:cubicBezTo>
                      <a:pt x="285" y="0"/>
                      <a:pt x="311" y="31"/>
                      <a:pt x="311" y="81"/>
                    </a:cubicBezTo>
                    <a:lnTo>
                      <a:pt x="311" y="223"/>
                    </a:lnTo>
                    <a:lnTo>
                      <a:pt x="251" y="223"/>
                    </a:lnTo>
                    <a:lnTo>
                      <a:pt x="251" y="93"/>
                    </a:lnTo>
                    <a:cubicBezTo>
                      <a:pt x="251" y="70"/>
                      <a:pt x="241" y="54"/>
                      <a:pt x="220" y="54"/>
                    </a:cubicBezTo>
                    <a:cubicBezTo>
                      <a:pt x="204" y="54"/>
                      <a:pt x="190" y="64"/>
                      <a:pt x="186" y="83"/>
                    </a:cubicBezTo>
                    <a:lnTo>
                      <a:pt x="186" y="223"/>
                    </a:lnTo>
                    <a:lnTo>
                      <a:pt x="125" y="223"/>
                    </a:lnTo>
                    <a:lnTo>
                      <a:pt x="125" y="93"/>
                    </a:lnTo>
                    <a:cubicBezTo>
                      <a:pt x="125" y="70"/>
                      <a:pt x="116" y="54"/>
                      <a:pt x="95" y="54"/>
                    </a:cubicBezTo>
                    <a:cubicBezTo>
                      <a:pt x="79" y="54"/>
                      <a:pt x="65" y="64"/>
                      <a:pt x="61" y="83"/>
                    </a:cubicBezTo>
                    <a:lnTo>
                      <a:pt x="61" y="223"/>
                    </a:lnTo>
                    <a:lnTo>
                      <a:pt x="0" y="223"/>
                    </a:lnTo>
                    <a:lnTo>
                      <a:pt x="0" y="5"/>
                    </a:lnTo>
                    <a:lnTo>
                      <a:pt x="61" y="5"/>
                    </a:lnTo>
                    <a:lnTo>
                      <a:pt x="61" y="23"/>
                    </a:lnTo>
                    <a:cubicBezTo>
                      <a:pt x="71" y="10"/>
                      <a:pt x="91" y="0"/>
                      <a:pt x="116" y="0"/>
                    </a:cubicBezTo>
                    <a:cubicBezTo>
                      <a:pt x="141" y="0"/>
                      <a:pt x="162" y="12"/>
                      <a:pt x="174" y="28"/>
                    </a:cubicBezTo>
                    <a:cubicBezTo>
                      <a:pt x="188" y="12"/>
                      <a:pt x="209" y="0"/>
                      <a:pt x="2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F2E1CC4A-6801-BE53-55CA-66D4AF2415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" y="3909"/>
                <a:ext cx="120" cy="138"/>
              </a:xfrm>
              <a:custGeom>
                <a:avLst/>
                <a:gdLst>
                  <a:gd name="T0" fmla="*/ 105 w 200"/>
                  <a:gd name="T1" fmla="*/ 0 h 228"/>
                  <a:gd name="T2" fmla="*/ 105 w 200"/>
                  <a:gd name="T3" fmla="*/ 0 h 228"/>
                  <a:gd name="T4" fmla="*/ 200 w 200"/>
                  <a:gd name="T5" fmla="*/ 79 h 228"/>
                  <a:gd name="T6" fmla="*/ 141 w 200"/>
                  <a:gd name="T7" fmla="*/ 79 h 228"/>
                  <a:gd name="T8" fmla="*/ 105 w 200"/>
                  <a:gd name="T9" fmla="*/ 52 h 228"/>
                  <a:gd name="T10" fmla="*/ 60 w 200"/>
                  <a:gd name="T11" fmla="*/ 114 h 228"/>
                  <a:gd name="T12" fmla="*/ 105 w 200"/>
                  <a:gd name="T13" fmla="*/ 176 h 228"/>
                  <a:gd name="T14" fmla="*/ 141 w 200"/>
                  <a:gd name="T15" fmla="*/ 149 h 228"/>
                  <a:gd name="T16" fmla="*/ 200 w 200"/>
                  <a:gd name="T17" fmla="*/ 149 h 228"/>
                  <a:gd name="T18" fmla="*/ 105 w 200"/>
                  <a:gd name="T19" fmla="*/ 228 h 228"/>
                  <a:gd name="T20" fmla="*/ 0 w 200"/>
                  <a:gd name="T21" fmla="*/ 114 h 228"/>
                  <a:gd name="T22" fmla="*/ 105 w 200"/>
                  <a:gd name="T2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28">
                    <a:moveTo>
                      <a:pt x="105" y="0"/>
                    </a:moveTo>
                    <a:lnTo>
                      <a:pt x="105" y="0"/>
                    </a:lnTo>
                    <a:cubicBezTo>
                      <a:pt x="160" y="0"/>
                      <a:pt x="194" y="32"/>
                      <a:pt x="200" y="79"/>
                    </a:cubicBezTo>
                    <a:lnTo>
                      <a:pt x="141" y="79"/>
                    </a:lnTo>
                    <a:cubicBezTo>
                      <a:pt x="138" y="62"/>
                      <a:pt x="125" y="52"/>
                      <a:pt x="105" y="52"/>
                    </a:cubicBezTo>
                    <a:cubicBezTo>
                      <a:pt x="77" y="52"/>
                      <a:pt x="60" y="77"/>
                      <a:pt x="60" y="114"/>
                    </a:cubicBezTo>
                    <a:cubicBezTo>
                      <a:pt x="60" y="151"/>
                      <a:pt x="77" y="176"/>
                      <a:pt x="105" y="176"/>
                    </a:cubicBezTo>
                    <a:cubicBezTo>
                      <a:pt x="125" y="176"/>
                      <a:pt x="138" y="166"/>
                      <a:pt x="141" y="149"/>
                    </a:cubicBezTo>
                    <a:lnTo>
                      <a:pt x="200" y="149"/>
                    </a:lnTo>
                    <a:cubicBezTo>
                      <a:pt x="194" y="196"/>
                      <a:pt x="160" y="228"/>
                      <a:pt x="105" y="228"/>
                    </a:cubicBezTo>
                    <a:cubicBezTo>
                      <a:pt x="43" y="228"/>
                      <a:pt x="0" y="181"/>
                      <a:pt x="0" y="114"/>
                    </a:cubicBezTo>
                    <a:cubicBezTo>
                      <a:pt x="0" y="46"/>
                      <a:pt x="43" y="0"/>
                      <a:pt x="10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0FE92B99-7245-D10E-6204-951338CAB8B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4" y="3799"/>
                <a:ext cx="189" cy="301"/>
              </a:xfrm>
              <a:custGeom>
                <a:avLst/>
                <a:gdLst>
                  <a:gd name="T0" fmla="*/ 49 w 314"/>
                  <a:gd name="T1" fmla="*/ 53 h 498"/>
                  <a:gd name="T2" fmla="*/ 49 w 314"/>
                  <a:gd name="T3" fmla="*/ 53 h 498"/>
                  <a:gd name="T4" fmla="*/ 49 w 314"/>
                  <a:gd name="T5" fmla="*/ 117 h 498"/>
                  <a:gd name="T6" fmla="*/ 67 w 314"/>
                  <a:gd name="T7" fmla="*/ 149 h 498"/>
                  <a:gd name="T8" fmla="*/ 188 w 314"/>
                  <a:gd name="T9" fmla="*/ 221 h 498"/>
                  <a:gd name="T10" fmla="*/ 260 w 314"/>
                  <a:gd name="T11" fmla="*/ 179 h 498"/>
                  <a:gd name="T12" fmla="*/ 49 w 314"/>
                  <a:gd name="T13" fmla="*/ 53 h 498"/>
                  <a:gd name="T14" fmla="*/ 188 w 314"/>
                  <a:gd name="T15" fmla="*/ 278 h 498"/>
                  <a:gd name="T16" fmla="*/ 188 w 314"/>
                  <a:gd name="T17" fmla="*/ 278 h 498"/>
                  <a:gd name="T18" fmla="*/ 67 w 314"/>
                  <a:gd name="T19" fmla="*/ 350 h 498"/>
                  <a:gd name="T20" fmla="*/ 48 w 314"/>
                  <a:gd name="T21" fmla="*/ 382 h 498"/>
                  <a:gd name="T22" fmla="*/ 48 w 314"/>
                  <a:gd name="T23" fmla="*/ 445 h 498"/>
                  <a:gd name="T24" fmla="*/ 259 w 314"/>
                  <a:gd name="T25" fmla="*/ 320 h 498"/>
                  <a:gd name="T26" fmla="*/ 188 w 314"/>
                  <a:gd name="T27" fmla="*/ 278 h 498"/>
                  <a:gd name="T28" fmla="*/ 41 w 314"/>
                  <a:gd name="T29" fmla="*/ 498 h 498"/>
                  <a:gd name="T30" fmla="*/ 41 w 314"/>
                  <a:gd name="T31" fmla="*/ 498 h 498"/>
                  <a:gd name="T32" fmla="*/ 0 w 314"/>
                  <a:gd name="T33" fmla="*/ 453 h 498"/>
                  <a:gd name="T34" fmla="*/ 0 w 314"/>
                  <a:gd name="T35" fmla="*/ 382 h 498"/>
                  <a:gd name="T36" fmla="*/ 42 w 314"/>
                  <a:gd name="T37" fmla="*/ 308 h 498"/>
                  <a:gd name="T38" fmla="*/ 140 w 314"/>
                  <a:gd name="T39" fmla="*/ 249 h 498"/>
                  <a:gd name="T40" fmla="*/ 42 w 314"/>
                  <a:gd name="T41" fmla="*/ 191 h 498"/>
                  <a:gd name="T42" fmla="*/ 0 w 314"/>
                  <a:gd name="T43" fmla="*/ 117 h 498"/>
                  <a:gd name="T44" fmla="*/ 0 w 314"/>
                  <a:gd name="T45" fmla="*/ 45 h 498"/>
                  <a:gd name="T46" fmla="*/ 41 w 314"/>
                  <a:gd name="T47" fmla="*/ 0 h 498"/>
                  <a:gd name="T48" fmla="*/ 67 w 314"/>
                  <a:gd name="T49" fmla="*/ 7 h 498"/>
                  <a:gd name="T50" fmla="*/ 290 w 314"/>
                  <a:gd name="T51" fmla="*/ 140 h 498"/>
                  <a:gd name="T52" fmla="*/ 314 w 314"/>
                  <a:gd name="T53" fmla="*/ 179 h 498"/>
                  <a:gd name="T54" fmla="*/ 290 w 314"/>
                  <a:gd name="T55" fmla="*/ 218 h 498"/>
                  <a:gd name="T56" fmla="*/ 236 w 314"/>
                  <a:gd name="T57" fmla="*/ 249 h 498"/>
                  <a:gd name="T58" fmla="*/ 290 w 314"/>
                  <a:gd name="T59" fmla="*/ 281 h 498"/>
                  <a:gd name="T60" fmla="*/ 314 w 314"/>
                  <a:gd name="T61" fmla="*/ 320 h 498"/>
                  <a:gd name="T62" fmla="*/ 290 w 314"/>
                  <a:gd name="T63" fmla="*/ 359 h 498"/>
                  <a:gd name="T64" fmla="*/ 67 w 314"/>
                  <a:gd name="T65" fmla="*/ 491 h 498"/>
                  <a:gd name="T66" fmla="*/ 41 w 314"/>
                  <a:gd name="T67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4" h="498">
                    <a:moveTo>
                      <a:pt x="49" y="53"/>
                    </a:moveTo>
                    <a:lnTo>
                      <a:pt x="49" y="53"/>
                    </a:lnTo>
                    <a:lnTo>
                      <a:pt x="49" y="117"/>
                    </a:lnTo>
                    <a:cubicBezTo>
                      <a:pt x="49" y="127"/>
                      <a:pt x="58" y="143"/>
                      <a:pt x="67" y="149"/>
                    </a:cubicBezTo>
                    <a:lnTo>
                      <a:pt x="188" y="221"/>
                    </a:lnTo>
                    <a:lnTo>
                      <a:pt x="260" y="179"/>
                    </a:lnTo>
                    <a:lnTo>
                      <a:pt x="49" y="53"/>
                    </a:lnTo>
                    <a:close/>
                    <a:moveTo>
                      <a:pt x="188" y="278"/>
                    </a:moveTo>
                    <a:lnTo>
                      <a:pt x="188" y="278"/>
                    </a:lnTo>
                    <a:lnTo>
                      <a:pt x="67" y="350"/>
                    </a:lnTo>
                    <a:cubicBezTo>
                      <a:pt x="57" y="355"/>
                      <a:pt x="48" y="371"/>
                      <a:pt x="48" y="382"/>
                    </a:cubicBezTo>
                    <a:lnTo>
                      <a:pt x="48" y="445"/>
                    </a:lnTo>
                    <a:lnTo>
                      <a:pt x="259" y="320"/>
                    </a:lnTo>
                    <a:lnTo>
                      <a:pt x="188" y="278"/>
                    </a:lnTo>
                    <a:close/>
                    <a:moveTo>
                      <a:pt x="41" y="498"/>
                    </a:moveTo>
                    <a:lnTo>
                      <a:pt x="41" y="498"/>
                    </a:lnTo>
                    <a:cubicBezTo>
                      <a:pt x="20" y="498"/>
                      <a:pt x="0" y="483"/>
                      <a:pt x="0" y="453"/>
                    </a:cubicBezTo>
                    <a:lnTo>
                      <a:pt x="0" y="382"/>
                    </a:lnTo>
                    <a:cubicBezTo>
                      <a:pt x="0" y="354"/>
                      <a:pt x="18" y="322"/>
                      <a:pt x="42" y="308"/>
                    </a:cubicBezTo>
                    <a:lnTo>
                      <a:pt x="140" y="249"/>
                    </a:lnTo>
                    <a:lnTo>
                      <a:pt x="42" y="191"/>
                    </a:lnTo>
                    <a:cubicBezTo>
                      <a:pt x="18" y="176"/>
                      <a:pt x="0" y="145"/>
                      <a:pt x="0" y="117"/>
                    </a:cubicBezTo>
                    <a:lnTo>
                      <a:pt x="0" y="45"/>
                    </a:lnTo>
                    <a:cubicBezTo>
                      <a:pt x="0" y="15"/>
                      <a:pt x="20" y="0"/>
                      <a:pt x="41" y="0"/>
                    </a:cubicBezTo>
                    <a:cubicBezTo>
                      <a:pt x="49" y="0"/>
                      <a:pt x="58" y="2"/>
                      <a:pt x="67" y="7"/>
                    </a:cubicBezTo>
                    <a:lnTo>
                      <a:pt x="290" y="140"/>
                    </a:lnTo>
                    <a:cubicBezTo>
                      <a:pt x="305" y="149"/>
                      <a:pt x="314" y="163"/>
                      <a:pt x="314" y="179"/>
                    </a:cubicBezTo>
                    <a:cubicBezTo>
                      <a:pt x="314" y="194"/>
                      <a:pt x="305" y="208"/>
                      <a:pt x="290" y="218"/>
                    </a:cubicBezTo>
                    <a:lnTo>
                      <a:pt x="236" y="249"/>
                    </a:lnTo>
                    <a:lnTo>
                      <a:pt x="290" y="281"/>
                    </a:lnTo>
                    <a:cubicBezTo>
                      <a:pt x="305" y="290"/>
                      <a:pt x="314" y="304"/>
                      <a:pt x="314" y="320"/>
                    </a:cubicBezTo>
                    <a:cubicBezTo>
                      <a:pt x="314" y="335"/>
                      <a:pt x="305" y="349"/>
                      <a:pt x="290" y="359"/>
                    </a:cubicBezTo>
                    <a:lnTo>
                      <a:pt x="67" y="491"/>
                    </a:lnTo>
                    <a:cubicBezTo>
                      <a:pt x="58" y="496"/>
                      <a:pt x="49" y="498"/>
                      <a:pt x="41" y="49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FA7693-4E35-C19A-25C6-BF536B0CAA3A}"/>
                </a:ext>
              </a:extLst>
            </p:cNvPr>
            <p:cNvSpPr txBox="1"/>
            <p:nvPr/>
          </p:nvSpPr>
          <p:spPr>
            <a:xfrm>
              <a:off x="1409765" y="5620378"/>
              <a:ext cx="2037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Workbench CLI</a:t>
              </a:r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6C1A65-D6CD-AA12-1C18-83FE399629BE}"/>
                </a:ext>
              </a:extLst>
            </p:cNvPr>
            <p:cNvSpPr/>
            <p:nvPr/>
          </p:nvSpPr>
          <p:spPr>
            <a:xfrm>
              <a:off x="1366341" y="5061739"/>
              <a:ext cx="2037630" cy="927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ABAF27F-0C8B-BF74-7F7B-1A0357C41315}"/>
              </a:ext>
            </a:extLst>
          </p:cNvPr>
          <p:cNvCxnSpPr>
            <a:cxnSpLocks/>
            <a:stCxn id="62" idx="3"/>
            <a:endCxn id="52" idx="1"/>
          </p:cNvCxnSpPr>
          <p:nvPr/>
        </p:nvCxnSpPr>
        <p:spPr>
          <a:xfrm flipV="1">
            <a:off x="2286823" y="3754902"/>
            <a:ext cx="3418994" cy="243559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C9A7AE-2EB0-76A9-F7C3-856360EA4E69}"/>
              </a:ext>
            </a:extLst>
          </p:cNvPr>
          <p:cNvSpPr txBox="1"/>
          <p:nvPr/>
        </p:nvSpPr>
        <p:spPr>
          <a:xfrm>
            <a:off x="1446472" y="5315753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Synchronize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C6DAAA-5D69-AB16-0E91-9601759AC0CF}"/>
              </a:ext>
            </a:extLst>
          </p:cNvPr>
          <p:cNvSpPr txBox="1"/>
          <p:nvPr/>
        </p:nvSpPr>
        <p:spPr>
          <a:xfrm>
            <a:off x="6448495" y="3970009"/>
            <a:ext cx="7360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Load</a:t>
            </a:r>
          </a:p>
          <a:p>
            <a:r>
              <a:rPr lang="de-DE" sz="1100" dirty="0"/>
              <a:t>Generate</a:t>
            </a:r>
          </a:p>
          <a:p>
            <a:r>
              <a:rPr lang="de-DE" sz="1100" dirty="0"/>
              <a:t>Build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701803-378C-C2D0-2B0C-1738B197A5C9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 rot="16200000" flipH="1">
            <a:off x="5896183" y="4111853"/>
            <a:ext cx="661049" cy="316477"/>
          </a:xfrm>
          <a:prstGeom prst="bentConnector3">
            <a:avLst/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7B15A5E-8D37-0B90-8C62-9337753FE2D6}"/>
              </a:ext>
            </a:extLst>
          </p:cNvPr>
          <p:cNvSpPr txBox="1"/>
          <p:nvPr/>
        </p:nvSpPr>
        <p:spPr>
          <a:xfrm>
            <a:off x="2802057" y="3386387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Generate/</a:t>
            </a:r>
            <a:br>
              <a:rPr lang="de-DE" sz="1100" dirty="0"/>
            </a:br>
            <a:r>
              <a:rPr lang="de-DE" sz="1100" dirty="0"/>
              <a:t>Build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BF8487-9DC7-3755-E894-D314374756F3}"/>
              </a:ext>
            </a:extLst>
          </p:cNvPr>
          <p:cNvSpPr txBox="1"/>
          <p:nvPr/>
        </p:nvSpPr>
        <p:spPr>
          <a:xfrm>
            <a:off x="4046950" y="4508284"/>
            <a:ext cx="5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16196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E1B44-0AE7-5C41-5765-FC9970BDC736}"/>
              </a:ext>
            </a:extLst>
          </p:cNvPr>
          <p:cNvSpPr txBox="1"/>
          <p:nvPr/>
        </p:nvSpPr>
        <p:spPr>
          <a:xfrm>
            <a:off x="4837236" y="3486758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Load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094470B-A5DF-EE1B-5C04-C16167AFF7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6029" y="1694052"/>
            <a:ext cx="1342924" cy="1112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5F5941-0411-C0C9-45F7-AA2CD7D87BE0}"/>
              </a:ext>
            </a:extLst>
          </p:cNvPr>
          <p:cNvSpPr txBox="1"/>
          <p:nvPr/>
        </p:nvSpPr>
        <p:spPr>
          <a:xfrm>
            <a:off x="3391603" y="2835905"/>
            <a:ext cx="72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F6B6960-6087-5BC2-3537-DB0C9E5AE49A}"/>
              </a:ext>
            </a:extLst>
          </p:cNvPr>
          <p:cNvCxnSpPr>
            <a:cxnSpLocks/>
            <a:stCxn id="51" idx="3"/>
            <a:endCxn id="5" idx="1"/>
          </p:cNvCxnSpPr>
          <p:nvPr/>
        </p:nvCxnSpPr>
        <p:spPr>
          <a:xfrm flipV="1">
            <a:off x="1851000" y="3020571"/>
            <a:ext cx="1540603" cy="19091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07C62-5B4E-4089-710D-BD1D5DDA00B8}"/>
              </a:ext>
            </a:extLst>
          </p:cNvPr>
          <p:cNvSpPr txBox="1"/>
          <p:nvPr/>
        </p:nvSpPr>
        <p:spPr>
          <a:xfrm>
            <a:off x="2825390" y="3933754"/>
            <a:ext cx="5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48226</a:t>
            </a:r>
            <a:endParaRPr lang="en-US" sz="12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3CA9EA-7069-1B5D-DBC9-C040B1BC448D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4116907" y="3020571"/>
            <a:ext cx="1951562" cy="549665"/>
          </a:xfrm>
          <a:prstGeom prst="bentConnector2">
            <a:avLst/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7D678-B353-F284-00A1-FEC749BE897E}"/>
              </a:ext>
            </a:extLst>
          </p:cNvPr>
          <p:cNvSpPr txBox="1"/>
          <p:nvPr/>
        </p:nvSpPr>
        <p:spPr>
          <a:xfrm>
            <a:off x="4954423" y="2527075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Generate/</a:t>
            </a:r>
            <a:br>
              <a:rPr lang="de-DE" sz="1100" dirty="0"/>
            </a:br>
            <a:r>
              <a:rPr lang="de-DE" sz="1100" dirty="0"/>
              <a:t>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A698E-43FA-0CC8-DE92-D7F05368CE7A}"/>
              </a:ext>
            </a:extLst>
          </p:cNvPr>
          <p:cNvSpPr txBox="1"/>
          <p:nvPr/>
        </p:nvSpPr>
        <p:spPr>
          <a:xfrm>
            <a:off x="4977495" y="3020571"/>
            <a:ext cx="5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16196</a:t>
            </a:r>
            <a:endParaRPr lang="en-US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48FA6-52CF-4F3D-D487-92504F926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07" y="1987766"/>
            <a:ext cx="1352439" cy="7140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58450B2-2B2C-1844-DECF-3BEE268D90C0}"/>
              </a:ext>
            </a:extLst>
          </p:cNvPr>
          <p:cNvGrpSpPr>
            <a:grpSpLocks noChangeAspect="1"/>
          </p:cNvGrpSpPr>
          <p:nvPr/>
        </p:nvGrpSpPr>
        <p:grpSpPr>
          <a:xfrm>
            <a:off x="599299" y="3812518"/>
            <a:ext cx="1158516" cy="790804"/>
            <a:chOff x="6751851" y="2960809"/>
            <a:chExt cx="548621" cy="37448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3649CB1-1680-888B-8229-0AB88EEDB92E}"/>
                </a:ext>
              </a:extLst>
            </p:cNvPr>
            <p:cNvSpPr/>
            <p:nvPr/>
          </p:nvSpPr>
          <p:spPr>
            <a:xfrm>
              <a:off x="6871780" y="3092260"/>
              <a:ext cx="139865" cy="6097"/>
            </a:xfrm>
            <a:custGeom>
              <a:avLst/>
              <a:gdLst>
                <a:gd name="connsiteX0" fmla="*/ 139865 w 139865"/>
                <a:gd name="connsiteY0" fmla="*/ 0 h 6097"/>
                <a:gd name="connsiteX1" fmla="*/ 0 w 139865"/>
                <a:gd name="connsiteY1" fmla="*/ 0 h 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865" h="6097">
                  <a:moveTo>
                    <a:pt x="139865" y="0"/>
                  </a:moveTo>
                  <a:lnTo>
                    <a:pt x="0" y="0"/>
                  </a:lnTo>
                </a:path>
              </a:pathLst>
            </a:custGeom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F80AD4-691B-9FC5-9770-54A72E8D782E}"/>
                </a:ext>
              </a:extLst>
            </p:cNvPr>
            <p:cNvSpPr/>
            <p:nvPr/>
          </p:nvSpPr>
          <p:spPr>
            <a:xfrm>
              <a:off x="6839039" y="3141890"/>
              <a:ext cx="52434" cy="6097"/>
            </a:xfrm>
            <a:custGeom>
              <a:avLst/>
              <a:gdLst>
                <a:gd name="connsiteX0" fmla="*/ 52434 w 52434"/>
                <a:gd name="connsiteY0" fmla="*/ 0 h 6097"/>
                <a:gd name="connsiteX1" fmla="*/ 0 w 52434"/>
                <a:gd name="connsiteY1" fmla="*/ 0 h 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34" h="6097">
                  <a:moveTo>
                    <a:pt x="52434" y="0"/>
                  </a:moveTo>
                  <a:lnTo>
                    <a:pt x="0" y="0"/>
                  </a:lnTo>
                </a:path>
              </a:pathLst>
            </a:custGeom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A01F54-4C9A-19FC-04B7-A19C91AEAC2E}"/>
                </a:ext>
              </a:extLst>
            </p:cNvPr>
            <p:cNvSpPr/>
            <p:nvPr/>
          </p:nvSpPr>
          <p:spPr>
            <a:xfrm>
              <a:off x="6932018" y="3141341"/>
              <a:ext cx="76029" cy="6097"/>
            </a:xfrm>
            <a:custGeom>
              <a:avLst/>
              <a:gdLst>
                <a:gd name="connsiteX0" fmla="*/ 76030 w 76029"/>
                <a:gd name="connsiteY0" fmla="*/ 0 h 6097"/>
                <a:gd name="connsiteX1" fmla="*/ 0 w 76029"/>
                <a:gd name="connsiteY1" fmla="*/ 0 h 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029" h="6097">
                  <a:moveTo>
                    <a:pt x="76030" y="0"/>
                  </a:moveTo>
                  <a:lnTo>
                    <a:pt x="0" y="0"/>
                  </a:lnTo>
                </a:path>
              </a:pathLst>
            </a:custGeom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8B1DC3-6AD6-8F97-B015-F0ABF7E02C1D}"/>
                </a:ext>
              </a:extLst>
            </p:cNvPr>
            <p:cNvSpPr/>
            <p:nvPr/>
          </p:nvSpPr>
          <p:spPr>
            <a:xfrm>
              <a:off x="6751851" y="3201214"/>
              <a:ext cx="191324" cy="6097"/>
            </a:xfrm>
            <a:custGeom>
              <a:avLst/>
              <a:gdLst>
                <a:gd name="connsiteX0" fmla="*/ 191324 w 191324"/>
                <a:gd name="connsiteY0" fmla="*/ 0 h 6097"/>
                <a:gd name="connsiteX1" fmla="*/ 0 w 191324"/>
                <a:gd name="connsiteY1" fmla="*/ 0 h 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324" h="6097">
                  <a:moveTo>
                    <a:pt x="191324" y="0"/>
                  </a:moveTo>
                  <a:lnTo>
                    <a:pt x="0" y="0"/>
                  </a:lnTo>
                </a:path>
              </a:pathLst>
            </a:custGeom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7B643B-9D76-3178-AB12-802FC1240FE5}"/>
                </a:ext>
              </a:extLst>
            </p:cNvPr>
            <p:cNvSpPr/>
            <p:nvPr/>
          </p:nvSpPr>
          <p:spPr>
            <a:xfrm>
              <a:off x="6944594" y="3038241"/>
              <a:ext cx="355878" cy="297057"/>
            </a:xfrm>
            <a:custGeom>
              <a:avLst/>
              <a:gdLst>
                <a:gd name="connsiteX0" fmla="*/ 178870 w 355878"/>
                <a:gd name="connsiteY0" fmla="*/ 61 h 297057"/>
                <a:gd name="connsiteX1" fmla="*/ 98694 w 355878"/>
                <a:gd name="connsiteY1" fmla="*/ 15060 h 297057"/>
                <a:gd name="connsiteX2" fmla="*/ 80159 w 355878"/>
                <a:gd name="connsiteY2" fmla="*/ 26095 h 297057"/>
                <a:gd name="connsiteX3" fmla="*/ 55832 w 355878"/>
                <a:gd name="connsiteY3" fmla="*/ 87004 h 297057"/>
                <a:gd name="connsiteX4" fmla="*/ 89610 w 355878"/>
                <a:gd name="connsiteY4" fmla="*/ 101332 h 297057"/>
                <a:gd name="connsiteX5" fmla="*/ 106986 w 355878"/>
                <a:gd name="connsiteY5" fmla="*/ 48105 h 297057"/>
                <a:gd name="connsiteX6" fmla="*/ 158140 w 355878"/>
                <a:gd name="connsiteY6" fmla="*/ 39935 h 297057"/>
                <a:gd name="connsiteX7" fmla="*/ 114669 w 355878"/>
                <a:gd name="connsiteY7" fmla="*/ 131390 h 297057"/>
                <a:gd name="connsiteX8" fmla="*/ 81440 w 355878"/>
                <a:gd name="connsiteY8" fmla="*/ 165960 h 297057"/>
                <a:gd name="connsiteX9" fmla="*/ 33883 w 355878"/>
                <a:gd name="connsiteY9" fmla="*/ 134073 h 297057"/>
                <a:gd name="connsiteX10" fmla="*/ 8276 w 355878"/>
                <a:gd name="connsiteY10" fmla="*/ 131817 h 297057"/>
                <a:gd name="connsiteX11" fmla="*/ 5837 w 355878"/>
                <a:gd name="connsiteY11" fmla="*/ 165656 h 297057"/>
                <a:gd name="connsiteX12" fmla="*/ 69551 w 355878"/>
                <a:gd name="connsiteY12" fmla="*/ 210408 h 297057"/>
                <a:gd name="connsiteX13" fmla="*/ 105706 w 355878"/>
                <a:gd name="connsiteY13" fmla="*/ 204920 h 297057"/>
                <a:gd name="connsiteX14" fmla="*/ 143080 w 355878"/>
                <a:gd name="connsiteY14" fmla="*/ 161388 h 297057"/>
                <a:gd name="connsiteX15" fmla="*/ 193930 w 355878"/>
                <a:gd name="connsiteY15" fmla="*/ 190775 h 297057"/>
                <a:gd name="connsiteX16" fmla="*/ 151006 w 355878"/>
                <a:gd name="connsiteY16" fmla="*/ 276560 h 297057"/>
                <a:gd name="connsiteX17" fmla="*/ 189601 w 355878"/>
                <a:gd name="connsiteY17" fmla="*/ 290035 h 297057"/>
                <a:gd name="connsiteX18" fmla="*/ 239840 w 355878"/>
                <a:gd name="connsiteY18" fmla="*/ 195653 h 297057"/>
                <a:gd name="connsiteX19" fmla="*/ 232463 w 355878"/>
                <a:gd name="connsiteY19" fmla="*/ 160717 h 297057"/>
                <a:gd name="connsiteX20" fmla="*/ 196124 w 355878"/>
                <a:gd name="connsiteY20" fmla="*/ 139256 h 297057"/>
                <a:gd name="connsiteX21" fmla="*/ 230206 w 355878"/>
                <a:gd name="connsiteY21" fmla="*/ 72128 h 297057"/>
                <a:gd name="connsiteX22" fmla="*/ 273800 w 355878"/>
                <a:gd name="connsiteY22" fmla="*/ 105661 h 297057"/>
                <a:gd name="connsiteX23" fmla="*/ 303858 w 355878"/>
                <a:gd name="connsiteY23" fmla="*/ 106149 h 297057"/>
                <a:gd name="connsiteX24" fmla="*/ 354951 w 355878"/>
                <a:gd name="connsiteY24" fmla="*/ 63592 h 297057"/>
                <a:gd name="connsiteX25" fmla="*/ 331417 w 355878"/>
                <a:gd name="connsiteY25" fmla="*/ 37558 h 297057"/>
                <a:gd name="connsiteX26" fmla="*/ 288860 w 355878"/>
                <a:gd name="connsiteY26" fmla="*/ 71091 h 297057"/>
                <a:gd name="connsiteX27" fmla="*/ 248803 w 355878"/>
                <a:gd name="connsiteY27" fmla="*/ 40057 h 297057"/>
                <a:gd name="connsiteX28" fmla="*/ 178687 w 355878"/>
                <a:gd name="connsiteY28" fmla="*/ 0 h 29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5878" h="297057">
                  <a:moveTo>
                    <a:pt x="178870" y="61"/>
                  </a:moveTo>
                  <a:lnTo>
                    <a:pt x="98694" y="15060"/>
                  </a:lnTo>
                  <a:cubicBezTo>
                    <a:pt x="83147" y="14084"/>
                    <a:pt x="80159" y="26095"/>
                    <a:pt x="80159" y="26095"/>
                  </a:cubicBezTo>
                  <a:lnTo>
                    <a:pt x="55832" y="87004"/>
                  </a:lnTo>
                  <a:cubicBezTo>
                    <a:pt x="64002" y="122855"/>
                    <a:pt x="89610" y="101332"/>
                    <a:pt x="89610" y="101332"/>
                  </a:cubicBezTo>
                  <a:lnTo>
                    <a:pt x="106986" y="48105"/>
                  </a:lnTo>
                  <a:lnTo>
                    <a:pt x="158140" y="39935"/>
                  </a:lnTo>
                  <a:lnTo>
                    <a:pt x="114669" y="131390"/>
                  </a:lnTo>
                  <a:lnTo>
                    <a:pt x="81440" y="165960"/>
                  </a:lnTo>
                  <a:lnTo>
                    <a:pt x="33883" y="134073"/>
                  </a:lnTo>
                  <a:cubicBezTo>
                    <a:pt x="21323" y="125111"/>
                    <a:pt x="8276" y="131817"/>
                    <a:pt x="8276" y="131817"/>
                  </a:cubicBezTo>
                  <a:cubicBezTo>
                    <a:pt x="-8796" y="147974"/>
                    <a:pt x="5837" y="165656"/>
                    <a:pt x="5837" y="165656"/>
                  </a:cubicBezTo>
                  <a:lnTo>
                    <a:pt x="69551" y="210408"/>
                  </a:lnTo>
                  <a:cubicBezTo>
                    <a:pt x="87964" y="226321"/>
                    <a:pt x="105706" y="204920"/>
                    <a:pt x="105706" y="204920"/>
                  </a:cubicBezTo>
                  <a:lnTo>
                    <a:pt x="143080" y="161388"/>
                  </a:lnTo>
                  <a:lnTo>
                    <a:pt x="193930" y="190775"/>
                  </a:lnTo>
                  <a:lnTo>
                    <a:pt x="151006" y="276560"/>
                  </a:lnTo>
                  <a:cubicBezTo>
                    <a:pt x="160213" y="312715"/>
                    <a:pt x="189601" y="290035"/>
                    <a:pt x="189601" y="290035"/>
                  </a:cubicBezTo>
                  <a:lnTo>
                    <a:pt x="239840" y="195653"/>
                  </a:lnTo>
                  <a:cubicBezTo>
                    <a:pt x="252704" y="171753"/>
                    <a:pt x="232463" y="160717"/>
                    <a:pt x="232463" y="160717"/>
                  </a:cubicBezTo>
                  <a:lnTo>
                    <a:pt x="196124" y="139256"/>
                  </a:lnTo>
                  <a:lnTo>
                    <a:pt x="230206" y="72128"/>
                  </a:lnTo>
                  <a:lnTo>
                    <a:pt x="273800" y="105661"/>
                  </a:lnTo>
                  <a:cubicBezTo>
                    <a:pt x="291848" y="120660"/>
                    <a:pt x="303858" y="106149"/>
                    <a:pt x="303858" y="106149"/>
                  </a:cubicBezTo>
                  <a:lnTo>
                    <a:pt x="354951" y="63592"/>
                  </a:lnTo>
                  <a:cubicBezTo>
                    <a:pt x="361475" y="32558"/>
                    <a:pt x="331417" y="37558"/>
                    <a:pt x="331417" y="37558"/>
                  </a:cubicBezTo>
                  <a:lnTo>
                    <a:pt x="288860" y="71091"/>
                  </a:lnTo>
                  <a:lnTo>
                    <a:pt x="248803" y="40057"/>
                  </a:lnTo>
                  <a:lnTo>
                    <a:pt x="178687" y="0"/>
                  </a:ln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C8190B-8CD8-37E6-1093-F0D68F0390D6}"/>
                </a:ext>
              </a:extLst>
            </p:cNvPr>
            <p:cNvSpPr/>
            <p:nvPr/>
          </p:nvSpPr>
          <p:spPr>
            <a:xfrm>
              <a:off x="7153034" y="2960809"/>
              <a:ext cx="76700" cy="76700"/>
            </a:xfrm>
            <a:custGeom>
              <a:avLst/>
              <a:gdLst>
                <a:gd name="connsiteX0" fmla="*/ 76700 w 76700"/>
                <a:gd name="connsiteY0" fmla="*/ 38350 h 76700"/>
                <a:gd name="connsiteX1" fmla="*/ 38350 w 76700"/>
                <a:gd name="connsiteY1" fmla="*/ 76700 h 76700"/>
                <a:gd name="connsiteX2" fmla="*/ 0 w 76700"/>
                <a:gd name="connsiteY2" fmla="*/ 38350 h 76700"/>
                <a:gd name="connsiteX3" fmla="*/ 38350 w 76700"/>
                <a:gd name="connsiteY3" fmla="*/ 0 h 76700"/>
                <a:gd name="connsiteX4" fmla="*/ 76700 w 76700"/>
                <a:gd name="connsiteY4" fmla="*/ 38350 h 7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00" h="76700">
                  <a:moveTo>
                    <a:pt x="76700" y="38350"/>
                  </a:moveTo>
                  <a:cubicBezTo>
                    <a:pt x="76700" y="59530"/>
                    <a:pt x="59530" y="76700"/>
                    <a:pt x="38350" y="76700"/>
                  </a:cubicBezTo>
                  <a:cubicBezTo>
                    <a:pt x="17170" y="76700"/>
                    <a:pt x="0" y="59530"/>
                    <a:pt x="0" y="38350"/>
                  </a:cubicBezTo>
                  <a:cubicBezTo>
                    <a:pt x="0" y="17170"/>
                    <a:pt x="17170" y="0"/>
                    <a:pt x="38350" y="0"/>
                  </a:cubicBezTo>
                  <a:cubicBezTo>
                    <a:pt x="59530" y="0"/>
                    <a:pt x="76700" y="17170"/>
                    <a:pt x="76700" y="38350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9618E44-B541-3840-5CFF-80CBDDF2E17B}"/>
              </a:ext>
            </a:extLst>
          </p:cNvPr>
          <p:cNvSpPr/>
          <p:nvPr/>
        </p:nvSpPr>
        <p:spPr>
          <a:xfrm>
            <a:off x="481444" y="3708152"/>
            <a:ext cx="1336929" cy="10771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105608-DC0A-6135-E535-2FBA2F004EF0}"/>
              </a:ext>
            </a:extLst>
          </p:cNvPr>
          <p:cNvSpPr txBox="1"/>
          <p:nvPr/>
        </p:nvSpPr>
        <p:spPr>
          <a:xfrm>
            <a:off x="98845" y="3563702"/>
            <a:ext cx="97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Agent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B90B00-D0B1-9ACE-6746-9CEFA68DE39B}"/>
              </a:ext>
            </a:extLst>
          </p:cNvPr>
          <p:cNvSpPr txBox="1"/>
          <p:nvPr/>
        </p:nvSpPr>
        <p:spPr>
          <a:xfrm>
            <a:off x="878219" y="4745067"/>
            <a:ext cx="97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Script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AD72D-58E0-384F-2192-3BD59E1EAB0A}"/>
              </a:ext>
            </a:extLst>
          </p:cNvPr>
          <p:cNvSpPr txBox="1"/>
          <p:nvPr/>
        </p:nvSpPr>
        <p:spPr>
          <a:xfrm>
            <a:off x="1937157" y="4153676"/>
            <a:ext cx="7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Generate</a:t>
            </a:r>
          </a:p>
          <a:p>
            <a:r>
              <a:rPr lang="de-DE" sz="1100" dirty="0"/>
              <a:t>Build</a:t>
            </a:r>
          </a:p>
          <a:p>
            <a:r>
              <a:rPr lang="de-DE" sz="1100" dirty="0"/>
              <a:t>Promote</a:t>
            </a:r>
          </a:p>
          <a:p>
            <a:r>
              <a:rPr lang="de-DE" sz="1100" dirty="0"/>
              <a:t>...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60FB546-3ECB-373D-2758-BD4850B53851}"/>
              </a:ext>
            </a:extLst>
          </p:cNvPr>
          <p:cNvCxnSpPr>
            <a:cxnSpLocks/>
            <a:stCxn id="51" idx="2"/>
            <a:endCxn id="62" idx="0"/>
          </p:cNvCxnSpPr>
          <p:nvPr/>
        </p:nvCxnSpPr>
        <p:spPr>
          <a:xfrm rot="5400000">
            <a:off x="1010252" y="5372155"/>
            <a:ext cx="612115" cy="966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F60ACE2-85B0-994A-33B6-2984C831E7E0}"/>
              </a:ext>
            </a:extLst>
          </p:cNvPr>
          <p:cNvSpPr txBox="1"/>
          <p:nvPr/>
        </p:nvSpPr>
        <p:spPr>
          <a:xfrm>
            <a:off x="2811555" y="5895283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5734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MC_2024_standard">
  <a:themeElements>
    <a:clrScheme name="BMC_NewBrand_2023">
      <a:dk1>
        <a:srgbClr val="052140"/>
      </a:dk1>
      <a:lt1>
        <a:srgbClr val="F7F8FD"/>
      </a:lt1>
      <a:dk2>
        <a:srgbClr val="052140"/>
      </a:dk2>
      <a:lt2>
        <a:srgbClr val="F7F8FD"/>
      </a:lt2>
      <a:accent1>
        <a:srgbClr val="FF5A4D"/>
      </a:accent1>
      <a:accent2>
        <a:srgbClr val="D6E8FC"/>
      </a:accent2>
      <a:accent3>
        <a:srgbClr val="264580"/>
      </a:accent3>
      <a:accent4>
        <a:srgbClr val="4040D9"/>
      </a:accent4>
      <a:accent5>
        <a:srgbClr val="758CE5"/>
      </a:accent5>
      <a:accent6>
        <a:srgbClr val="914796"/>
      </a:accent6>
      <a:hlink>
        <a:srgbClr val="758CE5"/>
      </a:hlink>
      <a:folHlink>
        <a:srgbClr val="4040D9"/>
      </a:folHlink>
    </a:clrScheme>
    <a:fontScheme name="Tenorite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MC_2024_standard" id="{C5B42BE8-0D4B-4868-BD46-1D02FA010D7C}" vid="{3E664079-1CD7-4E73-9F0A-D14EF1BE1A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c38664-5a9d-4f90-9f1d-d7b3fb11be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C3570403D4174B9A979CF06B1204B0" ma:contentTypeVersion="11" ma:contentTypeDescription="Create a new document." ma:contentTypeScope="" ma:versionID="9eb6b2881ed0df8cfba991f00b02ccb7">
  <xsd:schema xmlns:xsd="http://www.w3.org/2001/XMLSchema" xmlns:xs="http://www.w3.org/2001/XMLSchema" xmlns:p="http://schemas.microsoft.com/office/2006/metadata/properties" xmlns:ns3="db2684ed-0769-48e7-8cbb-62e3f23719f2" xmlns:ns4="e0c38664-5a9d-4f90-9f1d-d7b3fb11be86" targetNamespace="http://schemas.microsoft.com/office/2006/metadata/properties" ma:root="true" ma:fieldsID="f3f67e9365874a21867f0160888fcafe" ns3:_="" ns4:_="">
    <xsd:import namespace="db2684ed-0769-48e7-8cbb-62e3f23719f2"/>
    <xsd:import namespace="e0c38664-5a9d-4f90-9f1d-d7b3fb11be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684ed-0769-48e7-8cbb-62e3f23719f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38664-5a9d-4f90-9f1d-d7b3fb11be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BD07E5-692C-4713-9042-D822AE9B661F}">
  <ds:schemaRefs>
    <ds:schemaRef ds:uri="e0c38664-5a9d-4f90-9f1d-d7b3fb11be86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db2684ed-0769-48e7-8cbb-62e3f23719f2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D72B1C-D96E-4F7A-92E2-B847C011DAC2}">
  <ds:schemaRefs>
    <ds:schemaRef ds:uri="db2684ed-0769-48e7-8cbb-62e3f23719f2"/>
    <ds:schemaRef ds:uri="e0c38664-5a9d-4f90-9f1d-d7b3fb11be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1176EC-A2C0-434E-8C65-54465FC584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502</Words>
  <Application>Microsoft Office PowerPoint</Application>
  <PresentationFormat>Widescreen</PresentationFormat>
  <Paragraphs>112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Sofia Pro Extra Light</vt:lpstr>
      <vt:lpstr>Tenorite</vt:lpstr>
      <vt:lpstr>BMC_2024_standard</vt:lpstr>
      <vt:lpstr>Code Pipeline Diagrams</vt:lpstr>
      <vt:lpstr>Product Architecture – Overview</vt:lpstr>
      <vt:lpstr>VSCode – CP native</vt:lpstr>
      <vt:lpstr>VSCode – Git with CP</vt:lpstr>
      <vt:lpstr>Azure DevOps with 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BMC_CorpTemplate_2024</dc:title>
  <dc:subject>Corporate Template</dc:subject>
  <dc:creator>Gordon, Tony</dc:creator>
  <cp:keywords>BMC;Corporate Template</cp:keywords>
  <cp:lastModifiedBy>Nuesse, Ralph</cp:lastModifiedBy>
  <cp:revision>27</cp:revision>
  <dcterms:created xsi:type="dcterms:W3CDTF">2023-09-18T15:21:11Z</dcterms:created>
  <dcterms:modified xsi:type="dcterms:W3CDTF">2024-07-11T14:32:51Z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0x01010095C3570403D4174B9A979CF06B1204B0</vt:lpwstr>
  </property>
</Properties>
</file>