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extended-properties" Target="docProps/app.xml"/><Relationship Id="rId7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thumbnail" Target="docProps/thumbnail.jpeg"/><Relationship Id="rId5" Type="http://schemas.microsoft.com/office/2006/relationships/ui/extensibility" Target="customUI/customUI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20" d="100"/>
          <a:sy n="120" d="100"/>
        </p:scale>
        <p:origin x="6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7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5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9FEE-057E-4068-9298-9299AABF3381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513457" y="1421369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68392" y="1246440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422017" y="1999164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05937" y="1771889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687723" y="842249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26043" y="2442449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671697" y="1190781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05937" y="2243004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793617" y="1878569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69320" y="2474917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378327" y="3006329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281297" y="1738759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83010" y="2823449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406819" y="659369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66536" y="1720074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028879" y="2533759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68208" y="1942711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14300" y="2415814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853127" y="2938866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951088" y="3044220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112085" y="2482074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822645" y="3670096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50707" y="4334838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91956" y="3540261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483778" y="3393271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99868" y="3960354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042528" y="3514926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43078" y="4654466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456405" y="4712318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963964" y="4873779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223938" y="4712318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042744" y="5154884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765141" y="5045840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442531" y="5168181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530412" y="5605802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624885" y="5514362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181044" y="5727722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62082" y="5678147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309658" y="6036064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4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/>
        </p:nvSpPr>
        <p:spPr>
          <a:xfrm>
            <a:off x="3806067" y="1464255"/>
            <a:ext cx="2753357" cy="3393260"/>
          </a:xfrm>
          <a:custGeom>
            <a:avLst/>
            <a:gdLst>
              <a:gd name="connsiteX0" fmla="*/ 411057 w 3074766"/>
              <a:gd name="connsiteY0" fmla="*/ 493192 h 3408340"/>
              <a:gd name="connsiteX1" fmla="*/ 13492 w 3074766"/>
              <a:gd name="connsiteY1" fmla="*/ 2258382 h 3408340"/>
              <a:gd name="connsiteX2" fmla="*/ 848379 w 3074766"/>
              <a:gd name="connsiteY2" fmla="*/ 3395418 h 3408340"/>
              <a:gd name="connsiteX3" fmla="*/ 2470445 w 3074766"/>
              <a:gd name="connsiteY3" fmla="*/ 2791119 h 3408340"/>
              <a:gd name="connsiteX4" fmla="*/ 3074744 w 3074766"/>
              <a:gd name="connsiteY4" fmla="*/ 1558667 h 3408340"/>
              <a:gd name="connsiteX5" fmla="*/ 2454543 w 3074766"/>
              <a:gd name="connsiteY5" fmla="*/ 334166 h 3408340"/>
              <a:gd name="connsiteX6" fmla="*/ 1206188 w 3074766"/>
              <a:gd name="connsiteY6" fmla="*/ 211 h 3408340"/>
              <a:gd name="connsiteX7" fmla="*/ 665499 w 3074766"/>
              <a:gd name="connsiteY7" fmla="*/ 294410 h 3408340"/>
              <a:gd name="connsiteX0" fmla="*/ 411057 w 3074766"/>
              <a:gd name="connsiteY0" fmla="*/ 493192 h 3408340"/>
              <a:gd name="connsiteX1" fmla="*/ 13492 w 3074766"/>
              <a:gd name="connsiteY1" fmla="*/ 2258382 h 3408340"/>
              <a:gd name="connsiteX2" fmla="*/ 848379 w 3074766"/>
              <a:gd name="connsiteY2" fmla="*/ 3395418 h 3408340"/>
              <a:gd name="connsiteX3" fmla="*/ 2470445 w 3074766"/>
              <a:gd name="connsiteY3" fmla="*/ 2791119 h 3408340"/>
              <a:gd name="connsiteX4" fmla="*/ 3074744 w 3074766"/>
              <a:gd name="connsiteY4" fmla="*/ 1558667 h 3408340"/>
              <a:gd name="connsiteX5" fmla="*/ 2454543 w 3074766"/>
              <a:gd name="connsiteY5" fmla="*/ 334166 h 3408340"/>
              <a:gd name="connsiteX6" fmla="*/ 1206188 w 3074766"/>
              <a:gd name="connsiteY6" fmla="*/ 211 h 3408340"/>
              <a:gd name="connsiteX7" fmla="*/ 665499 w 3074766"/>
              <a:gd name="connsiteY7" fmla="*/ 294410 h 3408340"/>
              <a:gd name="connsiteX8" fmla="*/ 411057 w 3074766"/>
              <a:gd name="connsiteY8" fmla="*/ 493192 h 3408340"/>
              <a:gd name="connsiteX0" fmla="*/ 652007 w 3061274"/>
              <a:gd name="connsiteY0" fmla="*/ 294410 h 3408340"/>
              <a:gd name="connsiteX1" fmla="*/ 0 w 3061274"/>
              <a:gd name="connsiteY1" fmla="*/ 2258382 h 3408340"/>
              <a:gd name="connsiteX2" fmla="*/ 834887 w 3061274"/>
              <a:gd name="connsiteY2" fmla="*/ 3395418 h 3408340"/>
              <a:gd name="connsiteX3" fmla="*/ 2456953 w 3061274"/>
              <a:gd name="connsiteY3" fmla="*/ 2791119 h 3408340"/>
              <a:gd name="connsiteX4" fmla="*/ 3061252 w 3061274"/>
              <a:gd name="connsiteY4" fmla="*/ 1558667 h 3408340"/>
              <a:gd name="connsiteX5" fmla="*/ 2441051 w 3061274"/>
              <a:gd name="connsiteY5" fmla="*/ 334166 h 3408340"/>
              <a:gd name="connsiteX6" fmla="*/ 1192696 w 3061274"/>
              <a:gd name="connsiteY6" fmla="*/ 211 h 3408340"/>
              <a:gd name="connsiteX7" fmla="*/ 652007 w 3061274"/>
              <a:gd name="connsiteY7" fmla="*/ 294410 h 3408340"/>
              <a:gd name="connsiteX0" fmla="*/ 652007 w 3061274"/>
              <a:gd name="connsiteY0" fmla="*/ 294410 h 3408340"/>
              <a:gd name="connsiteX1" fmla="*/ 0 w 3061274"/>
              <a:gd name="connsiteY1" fmla="*/ 2258382 h 3408340"/>
              <a:gd name="connsiteX2" fmla="*/ 834887 w 3061274"/>
              <a:gd name="connsiteY2" fmla="*/ 3395418 h 3408340"/>
              <a:gd name="connsiteX3" fmla="*/ 2456953 w 3061274"/>
              <a:gd name="connsiteY3" fmla="*/ 2791119 h 3408340"/>
              <a:gd name="connsiteX4" fmla="*/ 3061252 w 3061274"/>
              <a:gd name="connsiteY4" fmla="*/ 1558667 h 3408340"/>
              <a:gd name="connsiteX5" fmla="*/ 2441051 w 3061274"/>
              <a:gd name="connsiteY5" fmla="*/ 334166 h 3408340"/>
              <a:gd name="connsiteX6" fmla="*/ 1192696 w 3061274"/>
              <a:gd name="connsiteY6" fmla="*/ 211 h 3408340"/>
              <a:gd name="connsiteX7" fmla="*/ 652007 w 3061274"/>
              <a:gd name="connsiteY7" fmla="*/ 294410 h 3408340"/>
              <a:gd name="connsiteX0" fmla="*/ 653119 w 3062386"/>
              <a:gd name="connsiteY0" fmla="*/ 294410 h 3408340"/>
              <a:gd name="connsiteX1" fmla="*/ 1112 w 3062386"/>
              <a:gd name="connsiteY1" fmla="*/ 2258382 h 3408340"/>
              <a:gd name="connsiteX2" fmla="*/ 835999 w 3062386"/>
              <a:gd name="connsiteY2" fmla="*/ 3395418 h 3408340"/>
              <a:gd name="connsiteX3" fmla="*/ 2458065 w 3062386"/>
              <a:gd name="connsiteY3" fmla="*/ 2791119 h 3408340"/>
              <a:gd name="connsiteX4" fmla="*/ 3062364 w 3062386"/>
              <a:gd name="connsiteY4" fmla="*/ 1558667 h 3408340"/>
              <a:gd name="connsiteX5" fmla="*/ 2442163 w 3062386"/>
              <a:gd name="connsiteY5" fmla="*/ 334166 h 3408340"/>
              <a:gd name="connsiteX6" fmla="*/ 1193808 w 3062386"/>
              <a:gd name="connsiteY6" fmla="*/ 211 h 3408340"/>
              <a:gd name="connsiteX7" fmla="*/ 653119 w 3062386"/>
              <a:gd name="connsiteY7" fmla="*/ 294410 h 3408340"/>
              <a:gd name="connsiteX0" fmla="*/ 826939 w 3061277"/>
              <a:gd name="connsiteY0" fmla="*/ 1357029 h 3461144"/>
              <a:gd name="connsiteX1" fmla="*/ 3 w 3061277"/>
              <a:gd name="connsiteY1" fmla="*/ 2311186 h 3461144"/>
              <a:gd name="connsiteX2" fmla="*/ 834890 w 3061277"/>
              <a:gd name="connsiteY2" fmla="*/ 3448222 h 3461144"/>
              <a:gd name="connsiteX3" fmla="*/ 2456956 w 3061277"/>
              <a:gd name="connsiteY3" fmla="*/ 2843923 h 3461144"/>
              <a:gd name="connsiteX4" fmla="*/ 3061255 w 3061277"/>
              <a:gd name="connsiteY4" fmla="*/ 1611471 h 3461144"/>
              <a:gd name="connsiteX5" fmla="*/ 2441054 w 3061277"/>
              <a:gd name="connsiteY5" fmla="*/ 386970 h 3461144"/>
              <a:gd name="connsiteX6" fmla="*/ 1192699 w 3061277"/>
              <a:gd name="connsiteY6" fmla="*/ 53015 h 3461144"/>
              <a:gd name="connsiteX7" fmla="*/ 826939 w 3061277"/>
              <a:gd name="connsiteY7" fmla="*/ 1357029 h 3461144"/>
              <a:gd name="connsiteX0" fmla="*/ 826938 w 3061276"/>
              <a:gd name="connsiteY0" fmla="*/ 1357029 h 3461144"/>
              <a:gd name="connsiteX1" fmla="*/ 2 w 3061276"/>
              <a:gd name="connsiteY1" fmla="*/ 2311186 h 3461144"/>
              <a:gd name="connsiteX2" fmla="*/ 834889 w 3061276"/>
              <a:gd name="connsiteY2" fmla="*/ 3448222 h 3461144"/>
              <a:gd name="connsiteX3" fmla="*/ 2456955 w 3061276"/>
              <a:gd name="connsiteY3" fmla="*/ 2843923 h 3461144"/>
              <a:gd name="connsiteX4" fmla="*/ 3061254 w 3061276"/>
              <a:gd name="connsiteY4" fmla="*/ 1611471 h 3461144"/>
              <a:gd name="connsiteX5" fmla="*/ 2441053 w 3061276"/>
              <a:gd name="connsiteY5" fmla="*/ 386970 h 3461144"/>
              <a:gd name="connsiteX6" fmla="*/ 1192698 w 3061276"/>
              <a:gd name="connsiteY6" fmla="*/ 53015 h 3461144"/>
              <a:gd name="connsiteX7" fmla="*/ 826938 w 3061276"/>
              <a:gd name="connsiteY7" fmla="*/ 1357029 h 3461144"/>
              <a:gd name="connsiteX0" fmla="*/ 826938 w 3061276"/>
              <a:gd name="connsiteY0" fmla="*/ 1357029 h 3461144"/>
              <a:gd name="connsiteX1" fmla="*/ 2 w 3061276"/>
              <a:gd name="connsiteY1" fmla="*/ 2311186 h 3461144"/>
              <a:gd name="connsiteX2" fmla="*/ 834889 w 3061276"/>
              <a:gd name="connsiteY2" fmla="*/ 3448222 h 3461144"/>
              <a:gd name="connsiteX3" fmla="*/ 2456955 w 3061276"/>
              <a:gd name="connsiteY3" fmla="*/ 2843923 h 3461144"/>
              <a:gd name="connsiteX4" fmla="*/ 3061254 w 3061276"/>
              <a:gd name="connsiteY4" fmla="*/ 1611471 h 3461144"/>
              <a:gd name="connsiteX5" fmla="*/ 2441053 w 3061276"/>
              <a:gd name="connsiteY5" fmla="*/ 386970 h 3461144"/>
              <a:gd name="connsiteX6" fmla="*/ 1192698 w 3061276"/>
              <a:gd name="connsiteY6" fmla="*/ 53015 h 3461144"/>
              <a:gd name="connsiteX7" fmla="*/ 826938 w 3061276"/>
              <a:gd name="connsiteY7" fmla="*/ 1357029 h 3461144"/>
              <a:gd name="connsiteX0" fmla="*/ 826938 w 3061276"/>
              <a:gd name="connsiteY0" fmla="*/ 1357029 h 3461144"/>
              <a:gd name="connsiteX1" fmla="*/ 2 w 3061276"/>
              <a:gd name="connsiteY1" fmla="*/ 2311186 h 3461144"/>
              <a:gd name="connsiteX2" fmla="*/ 834889 w 3061276"/>
              <a:gd name="connsiteY2" fmla="*/ 3448222 h 3461144"/>
              <a:gd name="connsiteX3" fmla="*/ 2456955 w 3061276"/>
              <a:gd name="connsiteY3" fmla="*/ 2843923 h 3461144"/>
              <a:gd name="connsiteX4" fmla="*/ 3061254 w 3061276"/>
              <a:gd name="connsiteY4" fmla="*/ 1611471 h 3461144"/>
              <a:gd name="connsiteX5" fmla="*/ 2441053 w 3061276"/>
              <a:gd name="connsiteY5" fmla="*/ 386970 h 3461144"/>
              <a:gd name="connsiteX6" fmla="*/ 1192698 w 3061276"/>
              <a:gd name="connsiteY6" fmla="*/ 53015 h 3461144"/>
              <a:gd name="connsiteX7" fmla="*/ 826938 w 3061276"/>
              <a:gd name="connsiteY7" fmla="*/ 1357029 h 3461144"/>
              <a:gd name="connsiteX0" fmla="*/ 826938 w 3061276"/>
              <a:gd name="connsiteY0" fmla="*/ 1357029 h 3461144"/>
              <a:gd name="connsiteX1" fmla="*/ 2 w 3061276"/>
              <a:gd name="connsiteY1" fmla="*/ 2311186 h 3461144"/>
              <a:gd name="connsiteX2" fmla="*/ 834889 w 3061276"/>
              <a:gd name="connsiteY2" fmla="*/ 3448222 h 3461144"/>
              <a:gd name="connsiteX3" fmla="*/ 2456955 w 3061276"/>
              <a:gd name="connsiteY3" fmla="*/ 2843923 h 3461144"/>
              <a:gd name="connsiteX4" fmla="*/ 3061254 w 3061276"/>
              <a:gd name="connsiteY4" fmla="*/ 1611471 h 3461144"/>
              <a:gd name="connsiteX5" fmla="*/ 2441053 w 3061276"/>
              <a:gd name="connsiteY5" fmla="*/ 386970 h 3461144"/>
              <a:gd name="connsiteX6" fmla="*/ 1192698 w 3061276"/>
              <a:gd name="connsiteY6" fmla="*/ 53015 h 3461144"/>
              <a:gd name="connsiteX7" fmla="*/ 826938 w 3061276"/>
              <a:gd name="connsiteY7" fmla="*/ 1357029 h 3461144"/>
              <a:gd name="connsiteX0" fmla="*/ 826938 w 3061276"/>
              <a:gd name="connsiteY0" fmla="*/ 1392659 h 3496774"/>
              <a:gd name="connsiteX1" fmla="*/ 2 w 3061276"/>
              <a:gd name="connsiteY1" fmla="*/ 2346816 h 3496774"/>
              <a:gd name="connsiteX2" fmla="*/ 834889 w 3061276"/>
              <a:gd name="connsiteY2" fmla="*/ 3483852 h 3496774"/>
              <a:gd name="connsiteX3" fmla="*/ 2456955 w 3061276"/>
              <a:gd name="connsiteY3" fmla="*/ 2879553 h 3496774"/>
              <a:gd name="connsiteX4" fmla="*/ 3061254 w 3061276"/>
              <a:gd name="connsiteY4" fmla="*/ 1647101 h 3496774"/>
              <a:gd name="connsiteX5" fmla="*/ 2441053 w 3061276"/>
              <a:gd name="connsiteY5" fmla="*/ 422600 h 3496774"/>
              <a:gd name="connsiteX6" fmla="*/ 1399432 w 3061276"/>
              <a:gd name="connsiteY6" fmla="*/ 48888 h 3496774"/>
              <a:gd name="connsiteX7" fmla="*/ 826938 w 3061276"/>
              <a:gd name="connsiteY7" fmla="*/ 1392659 h 3496774"/>
              <a:gd name="connsiteX0" fmla="*/ 826938 w 3061276"/>
              <a:gd name="connsiteY0" fmla="*/ 1350896 h 3455011"/>
              <a:gd name="connsiteX1" fmla="*/ 2 w 3061276"/>
              <a:gd name="connsiteY1" fmla="*/ 2305053 h 3455011"/>
              <a:gd name="connsiteX2" fmla="*/ 834889 w 3061276"/>
              <a:gd name="connsiteY2" fmla="*/ 3442089 h 3455011"/>
              <a:gd name="connsiteX3" fmla="*/ 2456955 w 3061276"/>
              <a:gd name="connsiteY3" fmla="*/ 2837790 h 3455011"/>
              <a:gd name="connsiteX4" fmla="*/ 3061254 w 3061276"/>
              <a:gd name="connsiteY4" fmla="*/ 1605338 h 3455011"/>
              <a:gd name="connsiteX5" fmla="*/ 2441053 w 3061276"/>
              <a:gd name="connsiteY5" fmla="*/ 380837 h 3455011"/>
              <a:gd name="connsiteX6" fmla="*/ 1399432 w 3061276"/>
              <a:gd name="connsiteY6" fmla="*/ 7125 h 3455011"/>
              <a:gd name="connsiteX7" fmla="*/ 826938 w 3061276"/>
              <a:gd name="connsiteY7" fmla="*/ 1350896 h 3455011"/>
              <a:gd name="connsiteX0" fmla="*/ 834890 w 3069228"/>
              <a:gd name="connsiteY0" fmla="*/ 1350896 h 3456972"/>
              <a:gd name="connsiteX1" fmla="*/ 2 w 3069228"/>
              <a:gd name="connsiteY1" fmla="*/ 2257345 h 3456972"/>
              <a:gd name="connsiteX2" fmla="*/ 842841 w 3069228"/>
              <a:gd name="connsiteY2" fmla="*/ 3442089 h 3456972"/>
              <a:gd name="connsiteX3" fmla="*/ 2464907 w 3069228"/>
              <a:gd name="connsiteY3" fmla="*/ 2837790 h 3456972"/>
              <a:gd name="connsiteX4" fmla="*/ 3069206 w 3069228"/>
              <a:gd name="connsiteY4" fmla="*/ 1605338 h 3456972"/>
              <a:gd name="connsiteX5" fmla="*/ 2449005 w 3069228"/>
              <a:gd name="connsiteY5" fmla="*/ 380837 h 3456972"/>
              <a:gd name="connsiteX6" fmla="*/ 1407384 w 3069228"/>
              <a:gd name="connsiteY6" fmla="*/ 7125 h 3456972"/>
              <a:gd name="connsiteX7" fmla="*/ 834890 w 3069228"/>
              <a:gd name="connsiteY7" fmla="*/ 1350896 h 3456972"/>
              <a:gd name="connsiteX0" fmla="*/ 838015 w 3072353"/>
              <a:gd name="connsiteY0" fmla="*/ 1350896 h 3456972"/>
              <a:gd name="connsiteX1" fmla="*/ 3127 w 3072353"/>
              <a:gd name="connsiteY1" fmla="*/ 2257345 h 3456972"/>
              <a:gd name="connsiteX2" fmla="*/ 845966 w 3072353"/>
              <a:gd name="connsiteY2" fmla="*/ 3442089 h 3456972"/>
              <a:gd name="connsiteX3" fmla="*/ 2468032 w 3072353"/>
              <a:gd name="connsiteY3" fmla="*/ 2837790 h 3456972"/>
              <a:gd name="connsiteX4" fmla="*/ 3072331 w 3072353"/>
              <a:gd name="connsiteY4" fmla="*/ 1605338 h 3456972"/>
              <a:gd name="connsiteX5" fmla="*/ 2452130 w 3072353"/>
              <a:gd name="connsiteY5" fmla="*/ 380837 h 3456972"/>
              <a:gd name="connsiteX6" fmla="*/ 1410509 w 3072353"/>
              <a:gd name="connsiteY6" fmla="*/ 7125 h 3456972"/>
              <a:gd name="connsiteX7" fmla="*/ 838015 w 3072353"/>
              <a:gd name="connsiteY7" fmla="*/ 1350896 h 3456972"/>
              <a:gd name="connsiteX0" fmla="*/ 838015 w 3072353"/>
              <a:gd name="connsiteY0" fmla="*/ 1350896 h 3456972"/>
              <a:gd name="connsiteX1" fmla="*/ 3127 w 3072353"/>
              <a:gd name="connsiteY1" fmla="*/ 2257345 h 3456972"/>
              <a:gd name="connsiteX2" fmla="*/ 845966 w 3072353"/>
              <a:gd name="connsiteY2" fmla="*/ 3442089 h 3456972"/>
              <a:gd name="connsiteX3" fmla="*/ 2468032 w 3072353"/>
              <a:gd name="connsiteY3" fmla="*/ 2837790 h 3456972"/>
              <a:gd name="connsiteX4" fmla="*/ 3072331 w 3072353"/>
              <a:gd name="connsiteY4" fmla="*/ 1605338 h 3456972"/>
              <a:gd name="connsiteX5" fmla="*/ 2452130 w 3072353"/>
              <a:gd name="connsiteY5" fmla="*/ 380837 h 3456972"/>
              <a:gd name="connsiteX6" fmla="*/ 1410509 w 3072353"/>
              <a:gd name="connsiteY6" fmla="*/ 7125 h 3456972"/>
              <a:gd name="connsiteX7" fmla="*/ 838015 w 3072353"/>
              <a:gd name="connsiteY7" fmla="*/ 1350896 h 3456972"/>
              <a:gd name="connsiteX0" fmla="*/ 838015 w 3072353"/>
              <a:gd name="connsiteY0" fmla="*/ 1350896 h 3456972"/>
              <a:gd name="connsiteX1" fmla="*/ 3127 w 3072353"/>
              <a:gd name="connsiteY1" fmla="*/ 2257345 h 3456972"/>
              <a:gd name="connsiteX2" fmla="*/ 845966 w 3072353"/>
              <a:gd name="connsiteY2" fmla="*/ 3442089 h 3456972"/>
              <a:gd name="connsiteX3" fmla="*/ 2468032 w 3072353"/>
              <a:gd name="connsiteY3" fmla="*/ 2837790 h 3456972"/>
              <a:gd name="connsiteX4" fmla="*/ 3072331 w 3072353"/>
              <a:gd name="connsiteY4" fmla="*/ 1605338 h 3456972"/>
              <a:gd name="connsiteX5" fmla="*/ 2452130 w 3072353"/>
              <a:gd name="connsiteY5" fmla="*/ 380837 h 3456972"/>
              <a:gd name="connsiteX6" fmla="*/ 1410509 w 3072353"/>
              <a:gd name="connsiteY6" fmla="*/ 7125 h 3456972"/>
              <a:gd name="connsiteX7" fmla="*/ 838015 w 3072353"/>
              <a:gd name="connsiteY7" fmla="*/ 1350896 h 3456972"/>
              <a:gd name="connsiteX0" fmla="*/ 747802 w 3069604"/>
              <a:gd name="connsiteY0" fmla="*/ 1367245 h 3497175"/>
              <a:gd name="connsiteX1" fmla="*/ 378 w 3069604"/>
              <a:gd name="connsiteY1" fmla="*/ 2297548 h 3497175"/>
              <a:gd name="connsiteX2" fmla="*/ 843217 w 3069604"/>
              <a:gd name="connsiteY2" fmla="*/ 3482292 h 3497175"/>
              <a:gd name="connsiteX3" fmla="*/ 2465283 w 3069604"/>
              <a:gd name="connsiteY3" fmla="*/ 2877993 h 3497175"/>
              <a:gd name="connsiteX4" fmla="*/ 3069582 w 3069604"/>
              <a:gd name="connsiteY4" fmla="*/ 1645541 h 3497175"/>
              <a:gd name="connsiteX5" fmla="*/ 2449381 w 3069604"/>
              <a:gd name="connsiteY5" fmla="*/ 421040 h 3497175"/>
              <a:gd name="connsiteX6" fmla="*/ 1407760 w 3069604"/>
              <a:gd name="connsiteY6" fmla="*/ 47328 h 3497175"/>
              <a:gd name="connsiteX7" fmla="*/ 747802 w 3069604"/>
              <a:gd name="connsiteY7" fmla="*/ 1367245 h 3497175"/>
              <a:gd name="connsiteX0" fmla="*/ 747802 w 3069604"/>
              <a:gd name="connsiteY0" fmla="*/ 1262443 h 3392373"/>
              <a:gd name="connsiteX1" fmla="*/ 378 w 3069604"/>
              <a:gd name="connsiteY1" fmla="*/ 2192746 h 3392373"/>
              <a:gd name="connsiteX2" fmla="*/ 843217 w 3069604"/>
              <a:gd name="connsiteY2" fmla="*/ 3377490 h 3392373"/>
              <a:gd name="connsiteX3" fmla="*/ 2465283 w 3069604"/>
              <a:gd name="connsiteY3" fmla="*/ 2773191 h 3392373"/>
              <a:gd name="connsiteX4" fmla="*/ 3069582 w 3069604"/>
              <a:gd name="connsiteY4" fmla="*/ 1540739 h 3392373"/>
              <a:gd name="connsiteX5" fmla="*/ 2449381 w 3069604"/>
              <a:gd name="connsiteY5" fmla="*/ 316238 h 3392373"/>
              <a:gd name="connsiteX6" fmla="*/ 1208977 w 3069604"/>
              <a:gd name="connsiteY6" fmla="*/ 61796 h 3392373"/>
              <a:gd name="connsiteX7" fmla="*/ 747802 w 3069604"/>
              <a:gd name="connsiteY7" fmla="*/ 1262443 h 3392373"/>
              <a:gd name="connsiteX0" fmla="*/ 747802 w 2753357"/>
              <a:gd name="connsiteY0" fmla="*/ 1263523 h 3393260"/>
              <a:gd name="connsiteX1" fmla="*/ 378 w 2753357"/>
              <a:gd name="connsiteY1" fmla="*/ 2193826 h 3393260"/>
              <a:gd name="connsiteX2" fmla="*/ 843217 w 2753357"/>
              <a:gd name="connsiteY2" fmla="*/ 3378570 h 3393260"/>
              <a:gd name="connsiteX3" fmla="*/ 2465283 w 2753357"/>
              <a:gd name="connsiteY3" fmla="*/ 2774271 h 3393260"/>
              <a:gd name="connsiteX4" fmla="*/ 2751530 w 2753357"/>
              <a:gd name="connsiteY4" fmla="*/ 1581575 h 3393260"/>
              <a:gd name="connsiteX5" fmla="*/ 2449381 w 2753357"/>
              <a:gd name="connsiteY5" fmla="*/ 317318 h 3393260"/>
              <a:gd name="connsiteX6" fmla="*/ 1208977 w 2753357"/>
              <a:gd name="connsiteY6" fmla="*/ 62876 h 3393260"/>
              <a:gd name="connsiteX7" fmla="*/ 747802 w 2753357"/>
              <a:gd name="connsiteY7" fmla="*/ 1263523 h 339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3357" h="3393260">
                <a:moveTo>
                  <a:pt x="747802" y="1263523"/>
                </a:moveTo>
                <a:cubicBezTo>
                  <a:pt x="474808" y="1751202"/>
                  <a:pt x="-15525" y="1841318"/>
                  <a:pt x="378" y="2193826"/>
                </a:cubicBezTo>
                <a:cubicBezTo>
                  <a:pt x="16281" y="2546334"/>
                  <a:pt x="432399" y="3281829"/>
                  <a:pt x="843217" y="3378570"/>
                </a:cubicBezTo>
                <a:cubicBezTo>
                  <a:pt x="1254035" y="3475311"/>
                  <a:pt x="2147231" y="3073770"/>
                  <a:pt x="2465283" y="2774271"/>
                </a:cubicBezTo>
                <a:cubicBezTo>
                  <a:pt x="2783335" y="2474772"/>
                  <a:pt x="2754180" y="1991067"/>
                  <a:pt x="2751530" y="1581575"/>
                </a:cubicBezTo>
                <a:cubicBezTo>
                  <a:pt x="2748880" y="1172083"/>
                  <a:pt x="2706473" y="570435"/>
                  <a:pt x="2449381" y="317318"/>
                </a:cubicBezTo>
                <a:cubicBezTo>
                  <a:pt x="2192289" y="64202"/>
                  <a:pt x="1492574" y="-94825"/>
                  <a:pt x="1208977" y="62876"/>
                </a:cubicBezTo>
                <a:cubicBezTo>
                  <a:pt x="925381" y="220577"/>
                  <a:pt x="853156" y="906376"/>
                  <a:pt x="747802" y="1263523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710991" y="319077"/>
            <a:ext cx="3062386" cy="3408340"/>
          </a:xfrm>
          <a:custGeom>
            <a:avLst/>
            <a:gdLst>
              <a:gd name="connsiteX0" fmla="*/ 411057 w 3074766"/>
              <a:gd name="connsiteY0" fmla="*/ 493192 h 3408340"/>
              <a:gd name="connsiteX1" fmla="*/ 13492 w 3074766"/>
              <a:gd name="connsiteY1" fmla="*/ 2258382 h 3408340"/>
              <a:gd name="connsiteX2" fmla="*/ 848379 w 3074766"/>
              <a:gd name="connsiteY2" fmla="*/ 3395418 h 3408340"/>
              <a:gd name="connsiteX3" fmla="*/ 2470445 w 3074766"/>
              <a:gd name="connsiteY3" fmla="*/ 2791119 h 3408340"/>
              <a:gd name="connsiteX4" fmla="*/ 3074744 w 3074766"/>
              <a:gd name="connsiteY4" fmla="*/ 1558667 h 3408340"/>
              <a:gd name="connsiteX5" fmla="*/ 2454543 w 3074766"/>
              <a:gd name="connsiteY5" fmla="*/ 334166 h 3408340"/>
              <a:gd name="connsiteX6" fmla="*/ 1206188 w 3074766"/>
              <a:gd name="connsiteY6" fmla="*/ 211 h 3408340"/>
              <a:gd name="connsiteX7" fmla="*/ 665499 w 3074766"/>
              <a:gd name="connsiteY7" fmla="*/ 294410 h 3408340"/>
              <a:gd name="connsiteX0" fmla="*/ 411057 w 3074766"/>
              <a:gd name="connsiteY0" fmla="*/ 493192 h 3408340"/>
              <a:gd name="connsiteX1" fmla="*/ 13492 w 3074766"/>
              <a:gd name="connsiteY1" fmla="*/ 2258382 h 3408340"/>
              <a:gd name="connsiteX2" fmla="*/ 848379 w 3074766"/>
              <a:gd name="connsiteY2" fmla="*/ 3395418 h 3408340"/>
              <a:gd name="connsiteX3" fmla="*/ 2470445 w 3074766"/>
              <a:gd name="connsiteY3" fmla="*/ 2791119 h 3408340"/>
              <a:gd name="connsiteX4" fmla="*/ 3074744 w 3074766"/>
              <a:gd name="connsiteY4" fmla="*/ 1558667 h 3408340"/>
              <a:gd name="connsiteX5" fmla="*/ 2454543 w 3074766"/>
              <a:gd name="connsiteY5" fmla="*/ 334166 h 3408340"/>
              <a:gd name="connsiteX6" fmla="*/ 1206188 w 3074766"/>
              <a:gd name="connsiteY6" fmla="*/ 211 h 3408340"/>
              <a:gd name="connsiteX7" fmla="*/ 665499 w 3074766"/>
              <a:gd name="connsiteY7" fmla="*/ 294410 h 3408340"/>
              <a:gd name="connsiteX8" fmla="*/ 411057 w 3074766"/>
              <a:gd name="connsiteY8" fmla="*/ 493192 h 3408340"/>
              <a:gd name="connsiteX0" fmla="*/ 652007 w 3061274"/>
              <a:gd name="connsiteY0" fmla="*/ 294410 h 3408340"/>
              <a:gd name="connsiteX1" fmla="*/ 0 w 3061274"/>
              <a:gd name="connsiteY1" fmla="*/ 2258382 h 3408340"/>
              <a:gd name="connsiteX2" fmla="*/ 834887 w 3061274"/>
              <a:gd name="connsiteY2" fmla="*/ 3395418 h 3408340"/>
              <a:gd name="connsiteX3" fmla="*/ 2456953 w 3061274"/>
              <a:gd name="connsiteY3" fmla="*/ 2791119 h 3408340"/>
              <a:gd name="connsiteX4" fmla="*/ 3061252 w 3061274"/>
              <a:gd name="connsiteY4" fmla="*/ 1558667 h 3408340"/>
              <a:gd name="connsiteX5" fmla="*/ 2441051 w 3061274"/>
              <a:gd name="connsiteY5" fmla="*/ 334166 h 3408340"/>
              <a:gd name="connsiteX6" fmla="*/ 1192696 w 3061274"/>
              <a:gd name="connsiteY6" fmla="*/ 211 h 3408340"/>
              <a:gd name="connsiteX7" fmla="*/ 652007 w 3061274"/>
              <a:gd name="connsiteY7" fmla="*/ 294410 h 3408340"/>
              <a:gd name="connsiteX0" fmla="*/ 652007 w 3061274"/>
              <a:gd name="connsiteY0" fmla="*/ 294410 h 3408340"/>
              <a:gd name="connsiteX1" fmla="*/ 0 w 3061274"/>
              <a:gd name="connsiteY1" fmla="*/ 2258382 h 3408340"/>
              <a:gd name="connsiteX2" fmla="*/ 834887 w 3061274"/>
              <a:gd name="connsiteY2" fmla="*/ 3395418 h 3408340"/>
              <a:gd name="connsiteX3" fmla="*/ 2456953 w 3061274"/>
              <a:gd name="connsiteY3" fmla="*/ 2791119 h 3408340"/>
              <a:gd name="connsiteX4" fmla="*/ 3061252 w 3061274"/>
              <a:gd name="connsiteY4" fmla="*/ 1558667 h 3408340"/>
              <a:gd name="connsiteX5" fmla="*/ 2441051 w 3061274"/>
              <a:gd name="connsiteY5" fmla="*/ 334166 h 3408340"/>
              <a:gd name="connsiteX6" fmla="*/ 1192696 w 3061274"/>
              <a:gd name="connsiteY6" fmla="*/ 211 h 3408340"/>
              <a:gd name="connsiteX7" fmla="*/ 652007 w 3061274"/>
              <a:gd name="connsiteY7" fmla="*/ 294410 h 3408340"/>
              <a:gd name="connsiteX0" fmla="*/ 653119 w 3062386"/>
              <a:gd name="connsiteY0" fmla="*/ 294410 h 3408340"/>
              <a:gd name="connsiteX1" fmla="*/ 1112 w 3062386"/>
              <a:gd name="connsiteY1" fmla="*/ 2258382 h 3408340"/>
              <a:gd name="connsiteX2" fmla="*/ 835999 w 3062386"/>
              <a:gd name="connsiteY2" fmla="*/ 3395418 h 3408340"/>
              <a:gd name="connsiteX3" fmla="*/ 2458065 w 3062386"/>
              <a:gd name="connsiteY3" fmla="*/ 2791119 h 3408340"/>
              <a:gd name="connsiteX4" fmla="*/ 3062364 w 3062386"/>
              <a:gd name="connsiteY4" fmla="*/ 1558667 h 3408340"/>
              <a:gd name="connsiteX5" fmla="*/ 2442163 w 3062386"/>
              <a:gd name="connsiteY5" fmla="*/ 334166 h 3408340"/>
              <a:gd name="connsiteX6" fmla="*/ 1193808 w 3062386"/>
              <a:gd name="connsiteY6" fmla="*/ 211 h 3408340"/>
              <a:gd name="connsiteX7" fmla="*/ 653119 w 3062386"/>
              <a:gd name="connsiteY7" fmla="*/ 294410 h 340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2386" h="3408340">
                <a:moveTo>
                  <a:pt x="653119" y="294410"/>
                </a:moveTo>
                <a:cubicBezTo>
                  <a:pt x="443735" y="503794"/>
                  <a:pt x="27616" y="1460602"/>
                  <a:pt x="1112" y="2258382"/>
                </a:cubicBezTo>
                <a:cubicBezTo>
                  <a:pt x="-25392" y="3056162"/>
                  <a:pt x="426507" y="3306628"/>
                  <a:pt x="835999" y="3395418"/>
                </a:cubicBezTo>
                <a:cubicBezTo>
                  <a:pt x="1245491" y="3484208"/>
                  <a:pt x="2087004" y="3097244"/>
                  <a:pt x="2458065" y="2791119"/>
                </a:cubicBezTo>
                <a:cubicBezTo>
                  <a:pt x="2829126" y="2484994"/>
                  <a:pt x="3065014" y="1968159"/>
                  <a:pt x="3062364" y="1558667"/>
                </a:cubicBezTo>
                <a:cubicBezTo>
                  <a:pt x="3059714" y="1149175"/>
                  <a:pt x="2753589" y="593909"/>
                  <a:pt x="2442163" y="334166"/>
                </a:cubicBezTo>
                <a:cubicBezTo>
                  <a:pt x="2130737" y="74423"/>
                  <a:pt x="1491982" y="6837"/>
                  <a:pt x="1193808" y="211"/>
                </a:cubicBezTo>
                <a:cubicBezTo>
                  <a:pt x="895634" y="-6415"/>
                  <a:pt x="774376" y="143997"/>
                  <a:pt x="653119" y="29441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3457" y="142136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68392" y="1246440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422017" y="1999164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05937" y="177188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687723" y="84224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26043" y="244244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671697" y="1190781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05937" y="2243004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793617" y="187856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69320" y="2474917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378327" y="300632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281297" y="173875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83010" y="282344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406819" y="65936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575775" y="4430151"/>
            <a:ext cx="3714301" cy="2045949"/>
          </a:xfrm>
          <a:custGeom>
            <a:avLst/>
            <a:gdLst>
              <a:gd name="connsiteX0" fmla="*/ 411057 w 3074766"/>
              <a:gd name="connsiteY0" fmla="*/ 493192 h 3408340"/>
              <a:gd name="connsiteX1" fmla="*/ 13492 w 3074766"/>
              <a:gd name="connsiteY1" fmla="*/ 2258382 h 3408340"/>
              <a:gd name="connsiteX2" fmla="*/ 848379 w 3074766"/>
              <a:gd name="connsiteY2" fmla="*/ 3395418 h 3408340"/>
              <a:gd name="connsiteX3" fmla="*/ 2470445 w 3074766"/>
              <a:gd name="connsiteY3" fmla="*/ 2791119 h 3408340"/>
              <a:gd name="connsiteX4" fmla="*/ 3074744 w 3074766"/>
              <a:gd name="connsiteY4" fmla="*/ 1558667 h 3408340"/>
              <a:gd name="connsiteX5" fmla="*/ 2454543 w 3074766"/>
              <a:gd name="connsiteY5" fmla="*/ 334166 h 3408340"/>
              <a:gd name="connsiteX6" fmla="*/ 1206188 w 3074766"/>
              <a:gd name="connsiteY6" fmla="*/ 211 h 3408340"/>
              <a:gd name="connsiteX7" fmla="*/ 665499 w 3074766"/>
              <a:gd name="connsiteY7" fmla="*/ 294410 h 3408340"/>
              <a:gd name="connsiteX0" fmla="*/ 411057 w 3074766"/>
              <a:gd name="connsiteY0" fmla="*/ 493192 h 3408340"/>
              <a:gd name="connsiteX1" fmla="*/ 13492 w 3074766"/>
              <a:gd name="connsiteY1" fmla="*/ 2258382 h 3408340"/>
              <a:gd name="connsiteX2" fmla="*/ 848379 w 3074766"/>
              <a:gd name="connsiteY2" fmla="*/ 3395418 h 3408340"/>
              <a:gd name="connsiteX3" fmla="*/ 2470445 w 3074766"/>
              <a:gd name="connsiteY3" fmla="*/ 2791119 h 3408340"/>
              <a:gd name="connsiteX4" fmla="*/ 3074744 w 3074766"/>
              <a:gd name="connsiteY4" fmla="*/ 1558667 h 3408340"/>
              <a:gd name="connsiteX5" fmla="*/ 2454543 w 3074766"/>
              <a:gd name="connsiteY5" fmla="*/ 334166 h 3408340"/>
              <a:gd name="connsiteX6" fmla="*/ 1206188 w 3074766"/>
              <a:gd name="connsiteY6" fmla="*/ 211 h 3408340"/>
              <a:gd name="connsiteX7" fmla="*/ 665499 w 3074766"/>
              <a:gd name="connsiteY7" fmla="*/ 294410 h 3408340"/>
              <a:gd name="connsiteX8" fmla="*/ 411057 w 3074766"/>
              <a:gd name="connsiteY8" fmla="*/ 493192 h 3408340"/>
              <a:gd name="connsiteX0" fmla="*/ 652007 w 3061274"/>
              <a:gd name="connsiteY0" fmla="*/ 294410 h 3408340"/>
              <a:gd name="connsiteX1" fmla="*/ 0 w 3061274"/>
              <a:gd name="connsiteY1" fmla="*/ 2258382 h 3408340"/>
              <a:gd name="connsiteX2" fmla="*/ 834887 w 3061274"/>
              <a:gd name="connsiteY2" fmla="*/ 3395418 h 3408340"/>
              <a:gd name="connsiteX3" fmla="*/ 2456953 w 3061274"/>
              <a:gd name="connsiteY3" fmla="*/ 2791119 h 3408340"/>
              <a:gd name="connsiteX4" fmla="*/ 3061252 w 3061274"/>
              <a:gd name="connsiteY4" fmla="*/ 1558667 h 3408340"/>
              <a:gd name="connsiteX5" fmla="*/ 2441051 w 3061274"/>
              <a:gd name="connsiteY5" fmla="*/ 334166 h 3408340"/>
              <a:gd name="connsiteX6" fmla="*/ 1192696 w 3061274"/>
              <a:gd name="connsiteY6" fmla="*/ 211 h 3408340"/>
              <a:gd name="connsiteX7" fmla="*/ 652007 w 3061274"/>
              <a:gd name="connsiteY7" fmla="*/ 294410 h 3408340"/>
              <a:gd name="connsiteX0" fmla="*/ 652007 w 3061274"/>
              <a:gd name="connsiteY0" fmla="*/ 294410 h 3408340"/>
              <a:gd name="connsiteX1" fmla="*/ 0 w 3061274"/>
              <a:gd name="connsiteY1" fmla="*/ 2258382 h 3408340"/>
              <a:gd name="connsiteX2" fmla="*/ 834887 w 3061274"/>
              <a:gd name="connsiteY2" fmla="*/ 3395418 h 3408340"/>
              <a:gd name="connsiteX3" fmla="*/ 2456953 w 3061274"/>
              <a:gd name="connsiteY3" fmla="*/ 2791119 h 3408340"/>
              <a:gd name="connsiteX4" fmla="*/ 3061252 w 3061274"/>
              <a:gd name="connsiteY4" fmla="*/ 1558667 h 3408340"/>
              <a:gd name="connsiteX5" fmla="*/ 2441051 w 3061274"/>
              <a:gd name="connsiteY5" fmla="*/ 334166 h 3408340"/>
              <a:gd name="connsiteX6" fmla="*/ 1192696 w 3061274"/>
              <a:gd name="connsiteY6" fmla="*/ 211 h 3408340"/>
              <a:gd name="connsiteX7" fmla="*/ 652007 w 3061274"/>
              <a:gd name="connsiteY7" fmla="*/ 294410 h 3408340"/>
              <a:gd name="connsiteX0" fmla="*/ 653119 w 3062386"/>
              <a:gd name="connsiteY0" fmla="*/ 294410 h 3408340"/>
              <a:gd name="connsiteX1" fmla="*/ 1112 w 3062386"/>
              <a:gd name="connsiteY1" fmla="*/ 2258382 h 3408340"/>
              <a:gd name="connsiteX2" fmla="*/ 835999 w 3062386"/>
              <a:gd name="connsiteY2" fmla="*/ 3395418 h 3408340"/>
              <a:gd name="connsiteX3" fmla="*/ 2458065 w 3062386"/>
              <a:gd name="connsiteY3" fmla="*/ 2791119 h 3408340"/>
              <a:gd name="connsiteX4" fmla="*/ 3062364 w 3062386"/>
              <a:gd name="connsiteY4" fmla="*/ 1558667 h 3408340"/>
              <a:gd name="connsiteX5" fmla="*/ 2442163 w 3062386"/>
              <a:gd name="connsiteY5" fmla="*/ 334166 h 3408340"/>
              <a:gd name="connsiteX6" fmla="*/ 1193808 w 3062386"/>
              <a:gd name="connsiteY6" fmla="*/ 211 h 3408340"/>
              <a:gd name="connsiteX7" fmla="*/ 653119 w 3062386"/>
              <a:gd name="connsiteY7" fmla="*/ 294410 h 3408340"/>
              <a:gd name="connsiteX0" fmla="*/ 826939 w 3061277"/>
              <a:gd name="connsiteY0" fmla="*/ 1357029 h 3461144"/>
              <a:gd name="connsiteX1" fmla="*/ 3 w 3061277"/>
              <a:gd name="connsiteY1" fmla="*/ 2311186 h 3461144"/>
              <a:gd name="connsiteX2" fmla="*/ 834890 w 3061277"/>
              <a:gd name="connsiteY2" fmla="*/ 3448222 h 3461144"/>
              <a:gd name="connsiteX3" fmla="*/ 2456956 w 3061277"/>
              <a:gd name="connsiteY3" fmla="*/ 2843923 h 3461144"/>
              <a:gd name="connsiteX4" fmla="*/ 3061255 w 3061277"/>
              <a:gd name="connsiteY4" fmla="*/ 1611471 h 3461144"/>
              <a:gd name="connsiteX5" fmla="*/ 2441054 w 3061277"/>
              <a:gd name="connsiteY5" fmla="*/ 386970 h 3461144"/>
              <a:gd name="connsiteX6" fmla="*/ 1192699 w 3061277"/>
              <a:gd name="connsiteY6" fmla="*/ 53015 h 3461144"/>
              <a:gd name="connsiteX7" fmla="*/ 826939 w 3061277"/>
              <a:gd name="connsiteY7" fmla="*/ 1357029 h 3461144"/>
              <a:gd name="connsiteX0" fmla="*/ 826938 w 3061276"/>
              <a:gd name="connsiteY0" fmla="*/ 1357029 h 3461144"/>
              <a:gd name="connsiteX1" fmla="*/ 2 w 3061276"/>
              <a:gd name="connsiteY1" fmla="*/ 2311186 h 3461144"/>
              <a:gd name="connsiteX2" fmla="*/ 834889 w 3061276"/>
              <a:gd name="connsiteY2" fmla="*/ 3448222 h 3461144"/>
              <a:gd name="connsiteX3" fmla="*/ 2456955 w 3061276"/>
              <a:gd name="connsiteY3" fmla="*/ 2843923 h 3461144"/>
              <a:gd name="connsiteX4" fmla="*/ 3061254 w 3061276"/>
              <a:gd name="connsiteY4" fmla="*/ 1611471 h 3461144"/>
              <a:gd name="connsiteX5" fmla="*/ 2441053 w 3061276"/>
              <a:gd name="connsiteY5" fmla="*/ 386970 h 3461144"/>
              <a:gd name="connsiteX6" fmla="*/ 1192698 w 3061276"/>
              <a:gd name="connsiteY6" fmla="*/ 53015 h 3461144"/>
              <a:gd name="connsiteX7" fmla="*/ 826938 w 3061276"/>
              <a:gd name="connsiteY7" fmla="*/ 1357029 h 3461144"/>
              <a:gd name="connsiteX0" fmla="*/ 826938 w 3061276"/>
              <a:gd name="connsiteY0" fmla="*/ 1357029 h 3461144"/>
              <a:gd name="connsiteX1" fmla="*/ 2 w 3061276"/>
              <a:gd name="connsiteY1" fmla="*/ 2311186 h 3461144"/>
              <a:gd name="connsiteX2" fmla="*/ 834889 w 3061276"/>
              <a:gd name="connsiteY2" fmla="*/ 3448222 h 3461144"/>
              <a:gd name="connsiteX3" fmla="*/ 2456955 w 3061276"/>
              <a:gd name="connsiteY3" fmla="*/ 2843923 h 3461144"/>
              <a:gd name="connsiteX4" fmla="*/ 3061254 w 3061276"/>
              <a:gd name="connsiteY4" fmla="*/ 1611471 h 3461144"/>
              <a:gd name="connsiteX5" fmla="*/ 2441053 w 3061276"/>
              <a:gd name="connsiteY5" fmla="*/ 386970 h 3461144"/>
              <a:gd name="connsiteX6" fmla="*/ 1192698 w 3061276"/>
              <a:gd name="connsiteY6" fmla="*/ 53015 h 3461144"/>
              <a:gd name="connsiteX7" fmla="*/ 826938 w 3061276"/>
              <a:gd name="connsiteY7" fmla="*/ 1357029 h 3461144"/>
              <a:gd name="connsiteX0" fmla="*/ 826938 w 3061276"/>
              <a:gd name="connsiteY0" fmla="*/ 1357029 h 3461144"/>
              <a:gd name="connsiteX1" fmla="*/ 2 w 3061276"/>
              <a:gd name="connsiteY1" fmla="*/ 2311186 h 3461144"/>
              <a:gd name="connsiteX2" fmla="*/ 834889 w 3061276"/>
              <a:gd name="connsiteY2" fmla="*/ 3448222 h 3461144"/>
              <a:gd name="connsiteX3" fmla="*/ 2456955 w 3061276"/>
              <a:gd name="connsiteY3" fmla="*/ 2843923 h 3461144"/>
              <a:gd name="connsiteX4" fmla="*/ 3061254 w 3061276"/>
              <a:gd name="connsiteY4" fmla="*/ 1611471 h 3461144"/>
              <a:gd name="connsiteX5" fmla="*/ 2441053 w 3061276"/>
              <a:gd name="connsiteY5" fmla="*/ 386970 h 3461144"/>
              <a:gd name="connsiteX6" fmla="*/ 1192698 w 3061276"/>
              <a:gd name="connsiteY6" fmla="*/ 53015 h 3461144"/>
              <a:gd name="connsiteX7" fmla="*/ 826938 w 3061276"/>
              <a:gd name="connsiteY7" fmla="*/ 1357029 h 3461144"/>
              <a:gd name="connsiteX0" fmla="*/ 826938 w 3061276"/>
              <a:gd name="connsiteY0" fmla="*/ 1357029 h 3461144"/>
              <a:gd name="connsiteX1" fmla="*/ 2 w 3061276"/>
              <a:gd name="connsiteY1" fmla="*/ 2311186 h 3461144"/>
              <a:gd name="connsiteX2" fmla="*/ 834889 w 3061276"/>
              <a:gd name="connsiteY2" fmla="*/ 3448222 h 3461144"/>
              <a:gd name="connsiteX3" fmla="*/ 2456955 w 3061276"/>
              <a:gd name="connsiteY3" fmla="*/ 2843923 h 3461144"/>
              <a:gd name="connsiteX4" fmla="*/ 3061254 w 3061276"/>
              <a:gd name="connsiteY4" fmla="*/ 1611471 h 3461144"/>
              <a:gd name="connsiteX5" fmla="*/ 2441053 w 3061276"/>
              <a:gd name="connsiteY5" fmla="*/ 386970 h 3461144"/>
              <a:gd name="connsiteX6" fmla="*/ 1192698 w 3061276"/>
              <a:gd name="connsiteY6" fmla="*/ 53015 h 3461144"/>
              <a:gd name="connsiteX7" fmla="*/ 826938 w 3061276"/>
              <a:gd name="connsiteY7" fmla="*/ 1357029 h 3461144"/>
              <a:gd name="connsiteX0" fmla="*/ 826938 w 3061276"/>
              <a:gd name="connsiteY0" fmla="*/ 1392659 h 3496774"/>
              <a:gd name="connsiteX1" fmla="*/ 2 w 3061276"/>
              <a:gd name="connsiteY1" fmla="*/ 2346816 h 3496774"/>
              <a:gd name="connsiteX2" fmla="*/ 834889 w 3061276"/>
              <a:gd name="connsiteY2" fmla="*/ 3483852 h 3496774"/>
              <a:gd name="connsiteX3" fmla="*/ 2456955 w 3061276"/>
              <a:gd name="connsiteY3" fmla="*/ 2879553 h 3496774"/>
              <a:gd name="connsiteX4" fmla="*/ 3061254 w 3061276"/>
              <a:gd name="connsiteY4" fmla="*/ 1647101 h 3496774"/>
              <a:gd name="connsiteX5" fmla="*/ 2441053 w 3061276"/>
              <a:gd name="connsiteY5" fmla="*/ 422600 h 3496774"/>
              <a:gd name="connsiteX6" fmla="*/ 1399432 w 3061276"/>
              <a:gd name="connsiteY6" fmla="*/ 48888 h 3496774"/>
              <a:gd name="connsiteX7" fmla="*/ 826938 w 3061276"/>
              <a:gd name="connsiteY7" fmla="*/ 1392659 h 3496774"/>
              <a:gd name="connsiteX0" fmla="*/ 826938 w 3061276"/>
              <a:gd name="connsiteY0" fmla="*/ 1350896 h 3455011"/>
              <a:gd name="connsiteX1" fmla="*/ 2 w 3061276"/>
              <a:gd name="connsiteY1" fmla="*/ 2305053 h 3455011"/>
              <a:gd name="connsiteX2" fmla="*/ 834889 w 3061276"/>
              <a:gd name="connsiteY2" fmla="*/ 3442089 h 3455011"/>
              <a:gd name="connsiteX3" fmla="*/ 2456955 w 3061276"/>
              <a:gd name="connsiteY3" fmla="*/ 2837790 h 3455011"/>
              <a:gd name="connsiteX4" fmla="*/ 3061254 w 3061276"/>
              <a:gd name="connsiteY4" fmla="*/ 1605338 h 3455011"/>
              <a:gd name="connsiteX5" fmla="*/ 2441053 w 3061276"/>
              <a:gd name="connsiteY5" fmla="*/ 380837 h 3455011"/>
              <a:gd name="connsiteX6" fmla="*/ 1399432 w 3061276"/>
              <a:gd name="connsiteY6" fmla="*/ 7125 h 3455011"/>
              <a:gd name="connsiteX7" fmla="*/ 826938 w 3061276"/>
              <a:gd name="connsiteY7" fmla="*/ 1350896 h 3455011"/>
              <a:gd name="connsiteX0" fmla="*/ 834890 w 3069228"/>
              <a:gd name="connsiteY0" fmla="*/ 1350896 h 3456972"/>
              <a:gd name="connsiteX1" fmla="*/ 2 w 3069228"/>
              <a:gd name="connsiteY1" fmla="*/ 2257345 h 3456972"/>
              <a:gd name="connsiteX2" fmla="*/ 842841 w 3069228"/>
              <a:gd name="connsiteY2" fmla="*/ 3442089 h 3456972"/>
              <a:gd name="connsiteX3" fmla="*/ 2464907 w 3069228"/>
              <a:gd name="connsiteY3" fmla="*/ 2837790 h 3456972"/>
              <a:gd name="connsiteX4" fmla="*/ 3069206 w 3069228"/>
              <a:gd name="connsiteY4" fmla="*/ 1605338 h 3456972"/>
              <a:gd name="connsiteX5" fmla="*/ 2449005 w 3069228"/>
              <a:gd name="connsiteY5" fmla="*/ 380837 h 3456972"/>
              <a:gd name="connsiteX6" fmla="*/ 1407384 w 3069228"/>
              <a:gd name="connsiteY6" fmla="*/ 7125 h 3456972"/>
              <a:gd name="connsiteX7" fmla="*/ 834890 w 3069228"/>
              <a:gd name="connsiteY7" fmla="*/ 1350896 h 3456972"/>
              <a:gd name="connsiteX0" fmla="*/ 838015 w 3072353"/>
              <a:gd name="connsiteY0" fmla="*/ 1350896 h 3456972"/>
              <a:gd name="connsiteX1" fmla="*/ 3127 w 3072353"/>
              <a:gd name="connsiteY1" fmla="*/ 2257345 h 3456972"/>
              <a:gd name="connsiteX2" fmla="*/ 845966 w 3072353"/>
              <a:gd name="connsiteY2" fmla="*/ 3442089 h 3456972"/>
              <a:gd name="connsiteX3" fmla="*/ 2468032 w 3072353"/>
              <a:gd name="connsiteY3" fmla="*/ 2837790 h 3456972"/>
              <a:gd name="connsiteX4" fmla="*/ 3072331 w 3072353"/>
              <a:gd name="connsiteY4" fmla="*/ 1605338 h 3456972"/>
              <a:gd name="connsiteX5" fmla="*/ 2452130 w 3072353"/>
              <a:gd name="connsiteY5" fmla="*/ 380837 h 3456972"/>
              <a:gd name="connsiteX6" fmla="*/ 1410509 w 3072353"/>
              <a:gd name="connsiteY6" fmla="*/ 7125 h 3456972"/>
              <a:gd name="connsiteX7" fmla="*/ 838015 w 3072353"/>
              <a:gd name="connsiteY7" fmla="*/ 1350896 h 3456972"/>
              <a:gd name="connsiteX0" fmla="*/ 838015 w 3072353"/>
              <a:gd name="connsiteY0" fmla="*/ 1350896 h 3456972"/>
              <a:gd name="connsiteX1" fmla="*/ 3127 w 3072353"/>
              <a:gd name="connsiteY1" fmla="*/ 2257345 h 3456972"/>
              <a:gd name="connsiteX2" fmla="*/ 845966 w 3072353"/>
              <a:gd name="connsiteY2" fmla="*/ 3442089 h 3456972"/>
              <a:gd name="connsiteX3" fmla="*/ 2468032 w 3072353"/>
              <a:gd name="connsiteY3" fmla="*/ 2837790 h 3456972"/>
              <a:gd name="connsiteX4" fmla="*/ 3072331 w 3072353"/>
              <a:gd name="connsiteY4" fmla="*/ 1605338 h 3456972"/>
              <a:gd name="connsiteX5" fmla="*/ 2452130 w 3072353"/>
              <a:gd name="connsiteY5" fmla="*/ 380837 h 3456972"/>
              <a:gd name="connsiteX6" fmla="*/ 1410509 w 3072353"/>
              <a:gd name="connsiteY6" fmla="*/ 7125 h 3456972"/>
              <a:gd name="connsiteX7" fmla="*/ 838015 w 3072353"/>
              <a:gd name="connsiteY7" fmla="*/ 1350896 h 3456972"/>
              <a:gd name="connsiteX0" fmla="*/ 838015 w 3072353"/>
              <a:gd name="connsiteY0" fmla="*/ 1350896 h 3456972"/>
              <a:gd name="connsiteX1" fmla="*/ 3127 w 3072353"/>
              <a:gd name="connsiteY1" fmla="*/ 2257345 h 3456972"/>
              <a:gd name="connsiteX2" fmla="*/ 845966 w 3072353"/>
              <a:gd name="connsiteY2" fmla="*/ 3442089 h 3456972"/>
              <a:gd name="connsiteX3" fmla="*/ 2468032 w 3072353"/>
              <a:gd name="connsiteY3" fmla="*/ 2837790 h 3456972"/>
              <a:gd name="connsiteX4" fmla="*/ 3072331 w 3072353"/>
              <a:gd name="connsiteY4" fmla="*/ 1605338 h 3456972"/>
              <a:gd name="connsiteX5" fmla="*/ 2452130 w 3072353"/>
              <a:gd name="connsiteY5" fmla="*/ 380837 h 3456972"/>
              <a:gd name="connsiteX6" fmla="*/ 1410509 w 3072353"/>
              <a:gd name="connsiteY6" fmla="*/ 7125 h 3456972"/>
              <a:gd name="connsiteX7" fmla="*/ 838015 w 3072353"/>
              <a:gd name="connsiteY7" fmla="*/ 1350896 h 3456972"/>
              <a:gd name="connsiteX0" fmla="*/ 747802 w 3069604"/>
              <a:gd name="connsiteY0" fmla="*/ 1367245 h 3497175"/>
              <a:gd name="connsiteX1" fmla="*/ 378 w 3069604"/>
              <a:gd name="connsiteY1" fmla="*/ 2297548 h 3497175"/>
              <a:gd name="connsiteX2" fmla="*/ 843217 w 3069604"/>
              <a:gd name="connsiteY2" fmla="*/ 3482292 h 3497175"/>
              <a:gd name="connsiteX3" fmla="*/ 2465283 w 3069604"/>
              <a:gd name="connsiteY3" fmla="*/ 2877993 h 3497175"/>
              <a:gd name="connsiteX4" fmla="*/ 3069582 w 3069604"/>
              <a:gd name="connsiteY4" fmla="*/ 1645541 h 3497175"/>
              <a:gd name="connsiteX5" fmla="*/ 2449381 w 3069604"/>
              <a:gd name="connsiteY5" fmla="*/ 421040 h 3497175"/>
              <a:gd name="connsiteX6" fmla="*/ 1407760 w 3069604"/>
              <a:gd name="connsiteY6" fmla="*/ 47328 h 3497175"/>
              <a:gd name="connsiteX7" fmla="*/ 747802 w 3069604"/>
              <a:gd name="connsiteY7" fmla="*/ 1367245 h 3497175"/>
              <a:gd name="connsiteX0" fmla="*/ 747802 w 3069604"/>
              <a:gd name="connsiteY0" fmla="*/ 1262443 h 3392373"/>
              <a:gd name="connsiteX1" fmla="*/ 378 w 3069604"/>
              <a:gd name="connsiteY1" fmla="*/ 2192746 h 3392373"/>
              <a:gd name="connsiteX2" fmla="*/ 843217 w 3069604"/>
              <a:gd name="connsiteY2" fmla="*/ 3377490 h 3392373"/>
              <a:gd name="connsiteX3" fmla="*/ 2465283 w 3069604"/>
              <a:gd name="connsiteY3" fmla="*/ 2773191 h 3392373"/>
              <a:gd name="connsiteX4" fmla="*/ 3069582 w 3069604"/>
              <a:gd name="connsiteY4" fmla="*/ 1540739 h 3392373"/>
              <a:gd name="connsiteX5" fmla="*/ 2449381 w 3069604"/>
              <a:gd name="connsiteY5" fmla="*/ 316238 h 3392373"/>
              <a:gd name="connsiteX6" fmla="*/ 1208977 w 3069604"/>
              <a:gd name="connsiteY6" fmla="*/ 61796 h 3392373"/>
              <a:gd name="connsiteX7" fmla="*/ 747802 w 3069604"/>
              <a:gd name="connsiteY7" fmla="*/ 1262443 h 3392373"/>
              <a:gd name="connsiteX0" fmla="*/ 747802 w 2753357"/>
              <a:gd name="connsiteY0" fmla="*/ 1263523 h 3393260"/>
              <a:gd name="connsiteX1" fmla="*/ 378 w 2753357"/>
              <a:gd name="connsiteY1" fmla="*/ 2193826 h 3393260"/>
              <a:gd name="connsiteX2" fmla="*/ 843217 w 2753357"/>
              <a:gd name="connsiteY2" fmla="*/ 3378570 h 3393260"/>
              <a:gd name="connsiteX3" fmla="*/ 2465283 w 2753357"/>
              <a:gd name="connsiteY3" fmla="*/ 2774271 h 3393260"/>
              <a:gd name="connsiteX4" fmla="*/ 2751530 w 2753357"/>
              <a:gd name="connsiteY4" fmla="*/ 1581575 h 3393260"/>
              <a:gd name="connsiteX5" fmla="*/ 2449381 w 2753357"/>
              <a:gd name="connsiteY5" fmla="*/ 317318 h 3393260"/>
              <a:gd name="connsiteX6" fmla="*/ 1208977 w 2753357"/>
              <a:gd name="connsiteY6" fmla="*/ 62876 h 3393260"/>
              <a:gd name="connsiteX7" fmla="*/ 747802 w 2753357"/>
              <a:gd name="connsiteY7" fmla="*/ 1263523 h 3393260"/>
              <a:gd name="connsiteX0" fmla="*/ 747802 w 2762137"/>
              <a:gd name="connsiteY0" fmla="*/ 961952 h 3091689"/>
              <a:gd name="connsiteX1" fmla="*/ 378 w 2762137"/>
              <a:gd name="connsiteY1" fmla="*/ 1892255 h 3091689"/>
              <a:gd name="connsiteX2" fmla="*/ 843217 w 2762137"/>
              <a:gd name="connsiteY2" fmla="*/ 3076999 h 3091689"/>
              <a:gd name="connsiteX3" fmla="*/ 2465283 w 2762137"/>
              <a:gd name="connsiteY3" fmla="*/ 2472700 h 3091689"/>
              <a:gd name="connsiteX4" fmla="*/ 2751530 w 2762137"/>
              <a:gd name="connsiteY4" fmla="*/ 1280004 h 3091689"/>
              <a:gd name="connsiteX5" fmla="*/ 2449381 w 2762137"/>
              <a:gd name="connsiteY5" fmla="*/ 15747 h 3091689"/>
              <a:gd name="connsiteX6" fmla="*/ 318431 w 2762137"/>
              <a:gd name="connsiteY6" fmla="*/ 596192 h 3091689"/>
              <a:gd name="connsiteX7" fmla="*/ 747802 w 2762137"/>
              <a:gd name="connsiteY7" fmla="*/ 961952 h 3091689"/>
              <a:gd name="connsiteX0" fmla="*/ 747802 w 2792762"/>
              <a:gd name="connsiteY0" fmla="*/ 369675 h 2499412"/>
              <a:gd name="connsiteX1" fmla="*/ 378 w 2792762"/>
              <a:gd name="connsiteY1" fmla="*/ 1299978 h 2499412"/>
              <a:gd name="connsiteX2" fmla="*/ 843217 w 2792762"/>
              <a:gd name="connsiteY2" fmla="*/ 2484722 h 2499412"/>
              <a:gd name="connsiteX3" fmla="*/ 2465283 w 2792762"/>
              <a:gd name="connsiteY3" fmla="*/ 1880423 h 2499412"/>
              <a:gd name="connsiteX4" fmla="*/ 2751530 w 2792762"/>
              <a:gd name="connsiteY4" fmla="*/ 687727 h 2499412"/>
              <a:gd name="connsiteX5" fmla="*/ 1884838 w 2792762"/>
              <a:gd name="connsiteY5" fmla="*/ 473042 h 2499412"/>
              <a:gd name="connsiteX6" fmla="*/ 318431 w 2792762"/>
              <a:gd name="connsiteY6" fmla="*/ 3915 h 2499412"/>
              <a:gd name="connsiteX7" fmla="*/ 747802 w 2792762"/>
              <a:gd name="connsiteY7" fmla="*/ 369675 h 2499412"/>
              <a:gd name="connsiteX0" fmla="*/ 747802 w 2766578"/>
              <a:gd name="connsiteY0" fmla="*/ 369675 h 2497213"/>
              <a:gd name="connsiteX1" fmla="*/ 378 w 2766578"/>
              <a:gd name="connsiteY1" fmla="*/ 1299978 h 2497213"/>
              <a:gd name="connsiteX2" fmla="*/ 843217 w 2766578"/>
              <a:gd name="connsiteY2" fmla="*/ 2484722 h 2497213"/>
              <a:gd name="connsiteX3" fmla="*/ 2465283 w 2766578"/>
              <a:gd name="connsiteY3" fmla="*/ 1880423 h 2497213"/>
              <a:gd name="connsiteX4" fmla="*/ 2719724 w 2766578"/>
              <a:gd name="connsiteY4" fmla="*/ 1220465 h 2497213"/>
              <a:gd name="connsiteX5" fmla="*/ 1884838 w 2766578"/>
              <a:gd name="connsiteY5" fmla="*/ 473042 h 2497213"/>
              <a:gd name="connsiteX6" fmla="*/ 318431 w 2766578"/>
              <a:gd name="connsiteY6" fmla="*/ 3915 h 2497213"/>
              <a:gd name="connsiteX7" fmla="*/ 747802 w 2766578"/>
              <a:gd name="connsiteY7" fmla="*/ 369675 h 2497213"/>
              <a:gd name="connsiteX0" fmla="*/ 88060 w 3212068"/>
              <a:gd name="connsiteY0" fmla="*/ 260480 h 2539093"/>
              <a:gd name="connsiteX1" fmla="*/ 445868 w 3212068"/>
              <a:gd name="connsiteY1" fmla="*/ 1341858 h 2539093"/>
              <a:gd name="connsiteX2" fmla="*/ 1288707 w 3212068"/>
              <a:gd name="connsiteY2" fmla="*/ 2526602 h 2539093"/>
              <a:gd name="connsiteX3" fmla="*/ 2910773 w 3212068"/>
              <a:gd name="connsiteY3" fmla="*/ 1922303 h 2539093"/>
              <a:gd name="connsiteX4" fmla="*/ 3165214 w 3212068"/>
              <a:gd name="connsiteY4" fmla="*/ 1262345 h 2539093"/>
              <a:gd name="connsiteX5" fmla="*/ 2330328 w 3212068"/>
              <a:gd name="connsiteY5" fmla="*/ 514922 h 2539093"/>
              <a:gd name="connsiteX6" fmla="*/ 763921 w 3212068"/>
              <a:gd name="connsiteY6" fmla="*/ 45795 h 2539093"/>
              <a:gd name="connsiteX7" fmla="*/ 88060 w 3212068"/>
              <a:gd name="connsiteY7" fmla="*/ 260480 h 2539093"/>
              <a:gd name="connsiteX0" fmla="*/ 242473 w 3366481"/>
              <a:gd name="connsiteY0" fmla="*/ 260480 h 2537946"/>
              <a:gd name="connsiteX1" fmla="*/ 123202 w 3366481"/>
              <a:gd name="connsiteY1" fmla="*/ 1373663 h 2537946"/>
              <a:gd name="connsiteX2" fmla="*/ 1443120 w 3366481"/>
              <a:gd name="connsiteY2" fmla="*/ 2526602 h 2537946"/>
              <a:gd name="connsiteX3" fmla="*/ 3065186 w 3366481"/>
              <a:gd name="connsiteY3" fmla="*/ 1922303 h 2537946"/>
              <a:gd name="connsiteX4" fmla="*/ 3319627 w 3366481"/>
              <a:gd name="connsiteY4" fmla="*/ 1262345 h 2537946"/>
              <a:gd name="connsiteX5" fmla="*/ 2484741 w 3366481"/>
              <a:gd name="connsiteY5" fmla="*/ 514922 h 2537946"/>
              <a:gd name="connsiteX6" fmla="*/ 918334 w 3366481"/>
              <a:gd name="connsiteY6" fmla="*/ 45795 h 2537946"/>
              <a:gd name="connsiteX7" fmla="*/ 242473 w 3366481"/>
              <a:gd name="connsiteY7" fmla="*/ 260480 h 2537946"/>
              <a:gd name="connsiteX0" fmla="*/ 242473 w 3366481"/>
              <a:gd name="connsiteY0" fmla="*/ 183401 h 2460867"/>
              <a:gd name="connsiteX1" fmla="*/ 123202 w 3366481"/>
              <a:gd name="connsiteY1" fmla="*/ 1296584 h 2460867"/>
              <a:gd name="connsiteX2" fmla="*/ 1443120 w 3366481"/>
              <a:gd name="connsiteY2" fmla="*/ 2449523 h 2460867"/>
              <a:gd name="connsiteX3" fmla="*/ 3065186 w 3366481"/>
              <a:gd name="connsiteY3" fmla="*/ 1845224 h 2460867"/>
              <a:gd name="connsiteX4" fmla="*/ 3319627 w 3366481"/>
              <a:gd name="connsiteY4" fmla="*/ 1185266 h 2460867"/>
              <a:gd name="connsiteX5" fmla="*/ 2484741 w 3366481"/>
              <a:gd name="connsiteY5" fmla="*/ 437843 h 2460867"/>
              <a:gd name="connsiteX6" fmla="*/ 918334 w 3366481"/>
              <a:gd name="connsiteY6" fmla="*/ 135693 h 2460867"/>
              <a:gd name="connsiteX7" fmla="*/ 242473 w 3366481"/>
              <a:gd name="connsiteY7" fmla="*/ 183401 h 2460867"/>
              <a:gd name="connsiteX0" fmla="*/ 124384 w 3574396"/>
              <a:gd name="connsiteY0" fmla="*/ 146483 h 2582975"/>
              <a:gd name="connsiteX1" fmla="*/ 331117 w 3574396"/>
              <a:gd name="connsiteY1" fmla="*/ 1418692 h 2582975"/>
              <a:gd name="connsiteX2" fmla="*/ 1651035 w 3574396"/>
              <a:gd name="connsiteY2" fmla="*/ 2571631 h 2582975"/>
              <a:gd name="connsiteX3" fmla="*/ 3273101 w 3574396"/>
              <a:gd name="connsiteY3" fmla="*/ 1967332 h 2582975"/>
              <a:gd name="connsiteX4" fmla="*/ 3527542 w 3574396"/>
              <a:gd name="connsiteY4" fmla="*/ 1307374 h 2582975"/>
              <a:gd name="connsiteX5" fmla="*/ 2692656 w 3574396"/>
              <a:gd name="connsiteY5" fmla="*/ 559951 h 2582975"/>
              <a:gd name="connsiteX6" fmla="*/ 1126249 w 3574396"/>
              <a:gd name="connsiteY6" fmla="*/ 257801 h 2582975"/>
              <a:gd name="connsiteX7" fmla="*/ 124384 w 3574396"/>
              <a:gd name="connsiteY7" fmla="*/ 146483 h 2582975"/>
              <a:gd name="connsiteX0" fmla="*/ 124384 w 3574396"/>
              <a:gd name="connsiteY0" fmla="*/ 138303 h 2574795"/>
              <a:gd name="connsiteX1" fmla="*/ 331117 w 3574396"/>
              <a:gd name="connsiteY1" fmla="*/ 1410512 h 2574795"/>
              <a:gd name="connsiteX2" fmla="*/ 1651035 w 3574396"/>
              <a:gd name="connsiteY2" fmla="*/ 2563451 h 2574795"/>
              <a:gd name="connsiteX3" fmla="*/ 3273101 w 3574396"/>
              <a:gd name="connsiteY3" fmla="*/ 1959152 h 2574795"/>
              <a:gd name="connsiteX4" fmla="*/ 3527542 w 3574396"/>
              <a:gd name="connsiteY4" fmla="*/ 1299194 h 2574795"/>
              <a:gd name="connsiteX5" fmla="*/ 2692656 w 3574396"/>
              <a:gd name="connsiteY5" fmla="*/ 551771 h 2574795"/>
              <a:gd name="connsiteX6" fmla="*/ 1412496 w 3574396"/>
              <a:gd name="connsiteY6" fmla="*/ 289378 h 2574795"/>
              <a:gd name="connsiteX7" fmla="*/ 124384 w 3574396"/>
              <a:gd name="connsiteY7" fmla="*/ 138303 h 2574795"/>
              <a:gd name="connsiteX0" fmla="*/ 124384 w 3577329"/>
              <a:gd name="connsiteY0" fmla="*/ 135389 h 2571881"/>
              <a:gd name="connsiteX1" fmla="*/ 331117 w 3577329"/>
              <a:gd name="connsiteY1" fmla="*/ 1407598 h 2571881"/>
              <a:gd name="connsiteX2" fmla="*/ 1651035 w 3577329"/>
              <a:gd name="connsiteY2" fmla="*/ 2560537 h 2571881"/>
              <a:gd name="connsiteX3" fmla="*/ 3273101 w 3577329"/>
              <a:gd name="connsiteY3" fmla="*/ 1956238 h 2571881"/>
              <a:gd name="connsiteX4" fmla="*/ 3527542 w 3577329"/>
              <a:gd name="connsiteY4" fmla="*/ 1296280 h 2571881"/>
              <a:gd name="connsiteX5" fmla="*/ 2652899 w 3577329"/>
              <a:gd name="connsiteY5" fmla="*/ 445490 h 2571881"/>
              <a:gd name="connsiteX6" fmla="*/ 1412496 w 3577329"/>
              <a:gd name="connsiteY6" fmla="*/ 286464 h 2571881"/>
              <a:gd name="connsiteX7" fmla="*/ 124384 w 3577329"/>
              <a:gd name="connsiteY7" fmla="*/ 135389 h 2571881"/>
              <a:gd name="connsiteX0" fmla="*/ 124384 w 3577329"/>
              <a:gd name="connsiteY0" fmla="*/ 153963 h 2590455"/>
              <a:gd name="connsiteX1" fmla="*/ 331117 w 3577329"/>
              <a:gd name="connsiteY1" fmla="*/ 1426172 h 2590455"/>
              <a:gd name="connsiteX2" fmla="*/ 1651035 w 3577329"/>
              <a:gd name="connsiteY2" fmla="*/ 2579111 h 2590455"/>
              <a:gd name="connsiteX3" fmla="*/ 3273101 w 3577329"/>
              <a:gd name="connsiteY3" fmla="*/ 1974812 h 2590455"/>
              <a:gd name="connsiteX4" fmla="*/ 3527542 w 3577329"/>
              <a:gd name="connsiteY4" fmla="*/ 1314854 h 2590455"/>
              <a:gd name="connsiteX5" fmla="*/ 2652899 w 3577329"/>
              <a:gd name="connsiteY5" fmla="*/ 464064 h 2590455"/>
              <a:gd name="connsiteX6" fmla="*/ 1428398 w 3577329"/>
              <a:gd name="connsiteY6" fmla="*/ 217574 h 2590455"/>
              <a:gd name="connsiteX7" fmla="*/ 124384 w 3577329"/>
              <a:gd name="connsiteY7" fmla="*/ 153963 h 2590455"/>
              <a:gd name="connsiteX0" fmla="*/ 99721 w 3695790"/>
              <a:gd name="connsiteY0" fmla="*/ 222413 h 2428317"/>
              <a:gd name="connsiteX1" fmla="*/ 449578 w 3695790"/>
              <a:gd name="connsiteY1" fmla="*/ 1264034 h 2428317"/>
              <a:gd name="connsiteX2" fmla="*/ 1769496 w 3695790"/>
              <a:gd name="connsiteY2" fmla="*/ 2416973 h 2428317"/>
              <a:gd name="connsiteX3" fmla="*/ 3391562 w 3695790"/>
              <a:gd name="connsiteY3" fmla="*/ 1812674 h 2428317"/>
              <a:gd name="connsiteX4" fmla="*/ 3646003 w 3695790"/>
              <a:gd name="connsiteY4" fmla="*/ 1152716 h 2428317"/>
              <a:gd name="connsiteX5" fmla="*/ 2771360 w 3695790"/>
              <a:gd name="connsiteY5" fmla="*/ 301926 h 2428317"/>
              <a:gd name="connsiteX6" fmla="*/ 1546859 w 3695790"/>
              <a:gd name="connsiteY6" fmla="*/ 55436 h 2428317"/>
              <a:gd name="connsiteX7" fmla="*/ 99721 w 3695790"/>
              <a:gd name="connsiteY7" fmla="*/ 222413 h 2428317"/>
              <a:gd name="connsiteX0" fmla="*/ 99721 w 3714579"/>
              <a:gd name="connsiteY0" fmla="*/ 214216 h 2420120"/>
              <a:gd name="connsiteX1" fmla="*/ 449578 w 3714579"/>
              <a:gd name="connsiteY1" fmla="*/ 1255837 h 2420120"/>
              <a:gd name="connsiteX2" fmla="*/ 1769496 w 3714579"/>
              <a:gd name="connsiteY2" fmla="*/ 2408776 h 2420120"/>
              <a:gd name="connsiteX3" fmla="*/ 3391562 w 3714579"/>
              <a:gd name="connsiteY3" fmla="*/ 1804477 h 2420120"/>
              <a:gd name="connsiteX4" fmla="*/ 3646003 w 3714579"/>
              <a:gd name="connsiteY4" fmla="*/ 1144519 h 2420120"/>
              <a:gd name="connsiteX5" fmla="*/ 2516918 w 3714579"/>
              <a:gd name="connsiteY5" fmla="*/ 158557 h 2420120"/>
              <a:gd name="connsiteX6" fmla="*/ 1546859 w 3714579"/>
              <a:gd name="connsiteY6" fmla="*/ 47239 h 2420120"/>
              <a:gd name="connsiteX7" fmla="*/ 99721 w 3714579"/>
              <a:gd name="connsiteY7" fmla="*/ 214216 h 2420120"/>
              <a:gd name="connsiteX0" fmla="*/ 100510 w 3714301"/>
              <a:gd name="connsiteY0" fmla="*/ 214216 h 2045949"/>
              <a:gd name="connsiteX1" fmla="*/ 450367 w 3714301"/>
              <a:gd name="connsiteY1" fmla="*/ 1255837 h 2045949"/>
              <a:gd name="connsiteX2" fmla="*/ 1802090 w 3714301"/>
              <a:gd name="connsiteY2" fmla="*/ 2019162 h 2045949"/>
              <a:gd name="connsiteX3" fmla="*/ 3392351 w 3714301"/>
              <a:gd name="connsiteY3" fmla="*/ 1804477 h 2045949"/>
              <a:gd name="connsiteX4" fmla="*/ 3646792 w 3714301"/>
              <a:gd name="connsiteY4" fmla="*/ 1144519 h 2045949"/>
              <a:gd name="connsiteX5" fmla="*/ 2517707 w 3714301"/>
              <a:gd name="connsiteY5" fmla="*/ 158557 h 2045949"/>
              <a:gd name="connsiteX6" fmla="*/ 1547648 w 3714301"/>
              <a:gd name="connsiteY6" fmla="*/ 47239 h 2045949"/>
              <a:gd name="connsiteX7" fmla="*/ 100510 w 3714301"/>
              <a:gd name="connsiteY7" fmla="*/ 214216 h 204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14301" h="2045949">
                <a:moveTo>
                  <a:pt x="100510" y="214216"/>
                </a:moveTo>
                <a:cubicBezTo>
                  <a:pt x="-172484" y="701895"/>
                  <a:pt x="166770" y="955013"/>
                  <a:pt x="450367" y="1255837"/>
                </a:cubicBezTo>
                <a:cubicBezTo>
                  <a:pt x="733964" y="1556661"/>
                  <a:pt x="1311760" y="1927722"/>
                  <a:pt x="1802090" y="2019162"/>
                </a:cubicBezTo>
                <a:cubicBezTo>
                  <a:pt x="2292420" y="2110602"/>
                  <a:pt x="3084901" y="1950251"/>
                  <a:pt x="3392351" y="1804477"/>
                </a:cubicBezTo>
                <a:cubicBezTo>
                  <a:pt x="3699801" y="1658703"/>
                  <a:pt x="3792566" y="1418839"/>
                  <a:pt x="3646792" y="1144519"/>
                </a:cubicBezTo>
                <a:cubicBezTo>
                  <a:pt x="3501018" y="870199"/>
                  <a:pt x="2867564" y="341437"/>
                  <a:pt x="2517707" y="158557"/>
                </a:cubicBezTo>
                <a:cubicBezTo>
                  <a:pt x="2167850" y="-24323"/>
                  <a:pt x="1950514" y="37963"/>
                  <a:pt x="1547648" y="47239"/>
                </a:cubicBezTo>
                <a:cubicBezTo>
                  <a:pt x="1144782" y="56515"/>
                  <a:pt x="205864" y="-142931"/>
                  <a:pt x="100510" y="21421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66536" y="1720074"/>
            <a:ext cx="182880" cy="182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028879" y="2533759"/>
            <a:ext cx="182880" cy="182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68208" y="1942711"/>
            <a:ext cx="182880" cy="182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14300" y="2415814"/>
            <a:ext cx="182880" cy="182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853127" y="2938866"/>
            <a:ext cx="182880" cy="182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951088" y="3044220"/>
            <a:ext cx="182880" cy="182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112085" y="2482074"/>
            <a:ext cx="182880" cy="182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822645" y="3670096"/>
            <a:ext cx="182880" cy="182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50707" y="4334838"/>
            <a:ext cx="182880" cy="182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91956" y="3540261"/>
            <a:ext cx="182880" cy="182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483778" y="3393271"/>
            <a:ext cx="182880" cy="182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99868" y="3960354"/>
            <a:ext cx="182880" cy="182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042528" y="3514926"/>
            <a:ext cx="182880" cy="18288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43078" y="4654466"/>
            <a:ext cx="182880" cy="1828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456405" y="4712318"/>
            <a:ext cx="182880" cy="1828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963964" y="4873779"/>
            <a:ext cx="182880" cy="1828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223938" y="4712318"/>
            <a:ext cx="182880" cy="1828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042744" y="5154884"/>
            <a:ext cx="182880" cy="1828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765141" y="5045840"/>
            <a:ext cx="182880" cy="1828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442531" y="5168181"/>
            <a:ext cx="182880" cy="1828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530412" y="5605802"/>
            <a:ext cx="182880" cy="1828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624885" y="5514362"/>
            <a:ext cx="182880" cy="1828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181044" y="5727722"/>
            <a:ext cx="182880" cy="1828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862082" y="5678147"/>
            <a:ext cx="182880" cy="1828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309658" y="6036064"/>
            <a:ext cx="182880" cy="1828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33595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customUI xmlns="http://schemas.microsoft.com/office/2006/01/customui">
  <ribbon>
    <tabs>
      <tab id="CustomTab2" label="Citi Approved Templates" insertBeforeQ="TabHome">
        <group id="CustomGroup2" label="Click NEW to use Citi Approved Templates">
          <control idQ="FileNew" visible="true" size="lar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1_blank</vt:lpstr>
      <vt:lpstr>PowerPoint Presentation</vt:lpstr>
      <vt:lpstr>PowerPoint Presentation</vt:lpstr>
    </vt:vector>
  </TitlesOfParts>
  <Company>Citigroup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Enterprise PowerPoint Template</dc:title>
  <dc:creator>Farkas, Illes Jozsef [ICG-MKTS]</dc:creator>
  <cp:lastModifiedBy>Farkas, Illes Jozsef [ICG-MKTS]</cp:lastModifiedBy>
  <cp:revision>11</cp:revision>
  <dcterms:created xsi:type="dcterms:W3CDTF">2018-03-06T13:38:04Z</dcterms:created>
  <dcterms:modified xsi:type="dcterms:W3CDTF">2018-03-06T13:49:07Z</dcterms:modified>
</cp:coreProperties>
</file>