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38052-87D2-DB2E-2D86-809546C9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548754-2557-350E-73D2-AFCE7DC3F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76619-DFA7-FEF9-EDEB-F3840BD3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E0AF-3D52-4C4D-8401-DD97F3248B6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77E50-F0AB-1D42-53DE-F5A61821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701D81-FF96-5C7C-C657-C2A25F9B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F30-A1A4-4B2B-AE0B-4FAF5CC2C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64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E1F07-D0A0-9BC6-554E-C4F235D5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A4136-FDA8-038F-919B-C9713866B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A2FEF-A45A-9585-AE10-4F9397C5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E0AF-3D52-4C4D-8401-DD97F3248B6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9B083-E3F6-AFD0-D158-45DF644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CBFA28-B072-5F5E-E75F-9A4C824A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F30-A1A4-4B2B-AE0B-4FAF5CC2C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7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C096CA-3BE5-C3A9-E64F-4365B2E2C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53CE78-2CFD-1AB8-4140-539591D1E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69CCC-A00B-77F9-F8C7-B4EACF7A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E0AF-3D52-4C4D-8401-DD97F3248B6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8664A-32E8-F38C-36E5-E125B035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CB3C9-437D-DD1A-0D98-EC3856CE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F30-A1A4-4B2B-AE0B-4FAF5CC2C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95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177E4-A3F6-7C5F-7601-4C5FC836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A98CDE-C41E-C59A-76E3-51C26F7E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C15CF-C72A-BA63-4E4D-DE3C3541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E0AF-3D52-4C4D-8401-DD97F3248B6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3F02A-89B7-D6B7-C02A-1D581700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D954C-21AE-B775-0247-B6326A16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F30-A1A4-4B2B-AE0B-4FAF5CC2C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2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295FA-FD40-ADAD-254C-C0BB2100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2D88E-2B7B-EA2F-6A66-84384DEB0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47EC8-3CE8-E755-CE94-DD26321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E0AF-3D52-4C4D-8401-DD97F3248B6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32DA6-8B4D-D936-71CA-E6BAD916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8B6D6-36E6-F4E4-1158-4FE8E0D5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F30-A1A4-4B2B-AE0B-4FAF5CC2C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2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DA047-8DCE-DA0E-38CA-01AF59910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DC973-9B2F-D5CB-80D7-11949FBD9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985489-F287-CAE0-C5E4-25239744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FCD68C-2E77-8360-D025-3EC22AB13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E0AF-3D52-4C4D-8401-DD97F3248B6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22EDC-739A-732E-F15D-5F529925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10F59-F069-BADC-2157-AEE4F52A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F30-A1A4-4B2B-AE0B-4FAF5CC2C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DB315-82EC-FD46-D6E7-42AA9227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210D4A-9613-9945-E7FF-A9764B159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5CAF1-115E-900E-0983-16F44C5B0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CCAC6E-295E-6936-73AB-750BA9113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6242C-13E9-AF19-EA61-69AB470B01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41F7CC-973B-33EE-1A3F-A6B954D1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E0AF-3D52-4C4D-8401-DD97F3248B6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E0076A-4237-D7B7-C243-16300438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424593-FA38-F6D9-2061-547179FB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F30-A1A4-4B2B-AE0B-4FAF5CC2C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1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4E1BF-35AE-4F6F-0520-16500B4D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F44DB-D0EE-4D91-7671-C20370B1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E0AF-3D52-4C4D-8401-DD97F3248B6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15979E-0873-037E-2A6F-2D845CB3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8DBD06-9672-B567-0929-A36B9AF2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F30-A1A4-4B2B-AE0B-4FAF5CC2C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7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5F02DB-BA73-4342-AA2C-81A24EA0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E0AF-3D52-4C4D-8401-DD97F3248B6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6805CB-F6B0-A8C1-7570-4F0B7385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2D837-E0B4-ADDA-6AE4-4F29DC69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F30-A1A4-4B2B-AE0B-4FAF5CC2C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0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C6AE8-C352-B4CD-8AC6-092263FC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A625F-3BFE-98FB-07B6-4749E519C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A6679-8BDD-CF0C-5052-1D375B9C9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965F54-5B22-7032-8750-D1269A0C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E0AF-3D52-4C4D-8401-DD97F3248B6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DE9E1B-1CF6-A10F-D1C9-2AA846AA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5515F-CFAC-01C4-9FEF-F0EFC8D4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F30-A1A4-4B2B-AE0B-4FAF5CC2C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1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6911E-1C64-E965-334C-D06AB292C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6C4343-83E6-8A08-0F79-4E0EFCA63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6787E0-2A24-510F-651D-D9B407C3E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62679-00B5-39A5-D1C3-09D7BD8A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FE0AF-3D52-4C4D-8401-DD97F3248B6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607A2F-571F-28D3-7F57-DD051A86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0A2F6C-ED8F-291B-CB8E-027C8726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DF30-A1A4-4B2B-AE0B-4FAF5CC2C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8DBA22-3851-3554-B45A-815E367A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23FF30-0BA1-C9DD-AD98-2C286A55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6A8905-0252-A1E2-2F5B-6950BE488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FE0AF-3D52-4C4D-8401-DD97F3248B63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C8870-5348-FA9F-11AF-7777EB24F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27EF0-16EE-A199-6B82-A628034B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FDF30-A1A4-4B2B-AE0B-4FAF5CC2CF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88FA896-8359-FA4F-C9E4-CEEDF9012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282450"/>
              </p:ext>
            </p:extLst>
          </p:nvPr>
        </p:nvGraphicFramePr>
        <p:xfrm>
          <a:off x="5591903" y="3200400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228600" progId="Equation.DSMT4">
                  <p:embed/>
                </p:oleObj>
              </mc:Choice>
              <mc:Fallback>
                <p:oleObj name="Equation" r:id="rId2" imgW="215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91903" y="3200400"/>
                        <a:ext cx="2159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3EA30E3-B381-C1AA-3C09-0771D1C68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569489"/>
              </p:ext>
            </p:extLst>
          </p:nvPr>
        </p:nvGraphicFramePr>
        <p:xfrm>
          <a:off x="7565603" y="2998802"/>
          <a:ext cx="889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560" imgH="177480" progId="Equation.DSMT4">
                  <p:embed/>
                </p:oleObj>
              </mc:Choice>
              <mc:Fallback>
                <p:oleObj name="Equation" r:id="rId4" imgW="8856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5603" y="2998802"/>
                        <a:ext cx="889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1A29505-9235-5255-55D6-89D1F06D608B}"/>
              </a:ext>
            </a:extLst>
          </p:cNvPr>
          <p:cNvCxnSpPr>
            <a:cxnSpLocks/>
          </p:cNvCxnSpPr>
          <p:nvPr/>
        </p:nvCxnSpPr>
        <p:spPr>
          <a:xfrm flipV="1">
            <a:off x="5859710" y="3087702"/>
            <a:ext cx="1656826" cy="261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5F981020-D5BB-2D2E-1FEE-F4EC9892F3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53515"/>
              </p:ext>
            </p:extLst>
          </p:nvPr>
        </p:nvGraphicFramePr>
        <p:xfrm>
          <a:off x="7543800" y="4049713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43800" y="4049713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05A1BE-B543-26F7-850D-66EAA3F878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830347"/>
              </p:ext>
            </p:extLst>
          </p:nvPr>
        </p:nvGraphicFramePr>
        <p:xfrm>
          <a:off x="7543800" y="3498857"/>
          <a:ext cx="152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543800" y="3498857"/>
                        <a:ext cx="152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934D072-5A46-F9D1-91A6-819671B34E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823943"/>
              </p:ext>
            </p:extLst>
          </p:nvPr>
        </p:nvGraphicFramePr>
        <p:xfrm>
          <a:off x="5630863" y="4049713"/>
          <a:ext cx="139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228600" progId="Equation.DSMT4">
                  <p:embed/>
                </p:oleObj>
              </mc:Choice>
              <mc:Fallback>
                <p:oleObj name="Equation" r:id="rId10" imgW="139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30863" y="4049713"/>
                        <a:ext cx="139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A6B6D0D-9F51-3D66-6E1D-6811BF3EC1EE}"/>
              </a:ext>
            </a:extLst>
          </p:cNvPr>
          <p:cNvCxnSpPr>
            <a:cxnSpLocks/>
          </p:cNvCxnSpPr>
          <p:nvPr/>
        </p:nvCxnSpPr>
        <p:spPr>
          <a:xfrm>
            <a:off x="5859710" y="4167742"/>
            <a:ext cx="165263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E2CCA7E-2EC4-3814-3E2B-899B7961FB0E}"/>
              </a:ext>
            </a:extLst>
          </p:cNvPr>
          <p:cNvCxnSpPr>
            <a:cxnSpLocks/>
          </p:cNvCxnSpPr>
          <p:nvPr/>
        </p:nvCxnSpPr>
        <p:spPr>
          <a:xfrm>
            <a:off x="5859710" y="3349538"/>
            <a:ext cx="1652631" cy="2619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C7CD273B-EC16-882C-D6B0-82A09218E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83958"/>
              </p:ext>
            </p:extLst>
          </p:nvPr>
        </p:nvGraphicFramePr>
        <p:xfrm>
          <a:off x="7523163" y="2300288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228600" progId="Equation.DSMT4">
                  <p:embed/>
                </p:oleObj>
              </mc:Choice>
              <mc:Fallback>
                <p:oleObj name="Equation" r:id="rId12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23163" y="2300288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D116498-FFB6-5776-4EBE-2D51AF0B0A73}"/>
              </a:ext>
            </a:extLst>
          </p:cNvPr>
          <p:cNvCxnSpPr>
            <a:cxnSpLocks/>
          </p:cNvCxnSpPr>
          <p:nvPr/>
        </p:nvCxnSpPr>
        <p:spPr>
          <a:xfrm flipV="1">
            <a:off x="5855515" y="2442521"/>
            <a:ext cx="1656826" cy="841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9C4A24E-8FFA-9E10-1E44-95293E10131D}"/>
              </a:ext>
            </a:extLst>
          </p:cNvPr>
          <p:cNvCxnSpPr>
            <a:cxnSpLocks/>
          </p:cNvCxnSpPr>
          <p:nvPr/>
        </p:nvCxnSpPr>
        <p:spPr>
          <a:xfrm>
            <a:off x="5859710" y="4236440"/>
            <a:ext cx="1640048" cy="5746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4714E7BE-2726-094B-03EB-252A9B336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684824"/>
              </p:ext>
            </p:extLst>
          </p:nvPr>
        </p:nvGraphicFramePr>
        <p:xfrm>
          <a:off x="7523163" y="4724024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23163" y="4724024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9237ACFE-2CC6-5346-9E62-4588C0CF0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790161"/>
              </p:ext>
            </p:extLst>
          </p:nvPr>
        </p:nvGraphicFramePr>
        <p:xfrm>
          <a:off x="7518780" y="5177192"/>
          <a:ext cx="16668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6332" imgH="228608" progId="Equation.DSMT4">
                  <p:embed/>
                </p:oleObj>
              </mc:Choice>
              <mc:Fallback>
                <p:oleObj name="Equation" r:id="rId16" imgW="166332" imgH="2286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18780" y="5177192"/>
                        <a:ext cx="166687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79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MathType 7.0 Equation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 Luo</dc:creator>
  <cp:lastModifiedBy>Lei Luo</cp:lastModifiedBy>
  <cp:revision>3</cp:revision>
  <dcterms:created xsi:type="dcterms:W3CDTF">2025-03-12T07:47:22Z</dcterms:created>
  <dcterms:modified xsi:type="dcterms:W3CDTF">2025-03-12T07:54:32Z</dcterms:modified>
</cp:coreProperties>
</file>