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5" autoAdjust="0"/>
  </p:normalViewPr>
  <p:slideViewPr>
    <p:cSldViewPr snapToGrid="0">
      <p:cViewPr varScale="1">
        <p:scale>
          <a:sx n="72" d="100"/>
          <a:sy n="7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F4BE-8545-494F-AE6C-5A630C7229F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90AE-ED31-4FBD-B066-108C988A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Tak ja vám dnes poviem niečo o súborovej štruktúre projektu v jazyku </a:t>
            </a:r>
            <a:r>
              <a:rPr lang="sk-SK" dirty="0" err="1"/>
              <a:t>javascritp</a:t>
            </a:r>
            <a:r>
              <a:rPr lang="sk-SK" dirty="0"/>
              <a:t> a jej </a:t>
            </a:r>
            <a:r>
              <a:rPr lang="sk-SK" dirty="0" err="1"/>
              <a:t>refaktorovaní</a:t>
            </a:r>
            <a:r>
              <a:rPr lang="sk-SK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Takže modulárnosť, akési rozdelenie </a:t>
            </a:r>
            <a:r>
              <a:rPr lang="sk-SK" dirty="0" err="1"/>
              <a:t>veččieho</a:t>
            </a:r>
            <a:r>
              <a:rPr lang="sk-SK" dirty="0"/>
              <a:t> celku na menšie samostatné jednotky. Som si istý, že všetci čo sme tu tento princíp </a:t>
            </a:r>
            <a:r>
              <a:rPr lang="sk-SK" dirty="0" err="1"/>
              <a:t>prí</a:t>
            </a:r>
            <a:r>
              <a:rPr lang="sk-SK" dirty="0"/>
              <a:t> programovaní aplikujeme a nepíšeme jeden monolitický súbor obsahujúci všetku logiku nášho programu rozsahovo na 2000 riadkov. Čo sa však často stáva problémom je kedy ju aplikovať, o tom so povieme trocha neskôr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zobral</a:t>
            </a:r>
            <a:r>
              <a:rPr lang="en-GB" dirty="0"/>
              <a:t> </a:t>
            </a:r>
            <a:r>
              <a:rPr lang="sk-SK" dirty="0"/>
              <a:t>časti môjho starého kódu z predmetu </a:t>
            </a:r>
            <a:r>
              <a:rPr lang="sk-SK" dirty="0" err="1"/>
              <a:t>dbs</a:t>
            </a:r>
            <a:r>
              <a:rPr lang="sk-SK" dirty="0"/>
              <a:t>, bolo to prvý raz čo som sa stretol s programovaním rest </a:t>
            </a:r>
            <a:r>
              <a:rPr lang="sk-SK" dirty="0" err="1"/>
              <a:t>api</a:t>
            </a:r>
            <a:r>
              <a:rPr lang="sk-SK" dirty="0"/>
              <a:t>, a preto to vyzeralo asi takto...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Modrým som vyznačil všetok kód týkajúci sa </a:t>
            </a:r>
            <a:r>
              <a:rPr lang="sk-SK" dirty="0" err="1"/>
              <a:t>express</a:t>
            </a:r>
            <a:r>
              <a:rPr lang="sk-SK" dirty="0"/>
              <a:t> aplikácie, jej inicializovanie a pridávanie </a:t>
            </a:r>
            <a:r>
              <a:rPr lang="sk-SK" dirty="0" err="1"/>
              <a:t>middlewearu</a:t>
            </a:r>
            <a:r>
              <a:rPr lang="sk-SK" dirty="0"/>
              <a:t>. Zeleným som vyznačil inicializovanie premenných, pomocou ktorých ďalej manipulujem s databázou, a červeným logiku </a:t>
            </a:r>
            <a:r>
              <a:rPr lang="sk-SK" dirty="0" err="1"/>
              <a:t>endpointov</a:t>
            </a:r>
            <a:r>
              <a:rPr lang="sk-SK" dirty="0"/>
              <a:t>. Je tu pekne vidieť že štruktúra tohto kódu nie je zrovna... ideálna. Poriadie je chaotické, začnem používať </a:t>
            </a:r>
            <a:r>
              <a:rPr lang="sk-SK" dirty="0" err="1"/>
              <a:t>middlewear</a:t>
            </a:r>
            <a:r>
              <a:rPr lang="sk-SK" dirty="0"/>
              <a:t> medzi dvoma </a:t>
            </a:r>
            <a:r>
              <a:rPr lang="sk-SK" dirty="0" err="1"/>
              <a:t>endpointami</a:t>
            </a:r>
            <a:r>
              <a:rPr lang="sk-SK" dirty="0"/>
              <a:t> a logiku, kde aplikácia začne počúvať dosiahneme až na riadku nad 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Spätne som sa teda pozrel na môj monolitický </a:t>
            </a:r>
            <a:r>
              <a:rPr lang="sk-SK" dirty="0" err="1"/>
              <a:t>dbs</a:t>
            </a:r>
            <a:r>
              <a:rPr lang="sk-SK" dirty="0"/>
              <a:t> kód a identifikoval som časti kódu ktoré patria k sebe ako jeden modul. Ako tento kód teraz ale reálne </a:t>
            </a:r>
            <a:r>
              <a:rPr lang="sk-SK" dirty="0" err="1"/>
              <a:t>refaktorovať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Tu je už ukážka môjho kódu z predmetu VAVJS, ten starý kód z DBS som zatiaľ </a:t>
            </a:r>
            <a:r>
              <a:rPr lang="sk-SK" dirty="0" err="1"/>
              <a:t>nerefaktoroval</a:t>
            </a:r>
            <a:r>
              <a:rPr lang="sk-SK" dirty="0"/>
              <a:t>, no som si dosť istý, že </a:t>
            </a:r>
            <a:r>
              <a:rPr lang="sk-SK" dirty="0" err="1"/>
              <a:t>refaktorovaný</a:t>
            </a:r>
            <a:r>
              <a:rPr lang="sk-SK" dirty="0"/>
              <a:t> kód by vyzeral veľmi podobne tomuto, skrz to, že oba sú </a:t>
            </a:r>
            <a:r>
              <a:rPr lang="sk-SK" dirty="0" err="1"/>
              <a:t>express</a:t>
            </a:r>
            <a:r>
              <a:rPr lang="sk-SK" dirty="0"/>
              <a:t> rest </a:t>
            </a:r>
            <a:r>
              <a:rPr lang="sk-SK" dirty="0" err="1"/>
              <a:t>api</a:t>
            </a:r>
            <a:r>
              <a:rPr lang="sk-SK" dirty="0"/>
              <a:t>. Tento kód je o </a:t>
            </a:r>
            <a:r>
              <a:rPr lang="sk-SK" dirty="0" err="1"/>
              <a:t>toľok</a:t>
            </a:r>
            <a:r>
              <a:rPr lang="sk-SK" dirty="0"/>
              <a:t> prehľadnejší, že celý app.js súbor sa zmestil na jeden slide, všetky </a:t>
            </a:r>
            <a:r>
              <a:rPr lang="sk-SK" dirty="0" err="1"/>
              <a:t>endpointy</a:t>
            </a:r>
            <a:r>
              <a:rPr lang="sk-SK" dirty="0"/>
              <a:t> sú totiž importované zo svojich vlastných súborov. Inicializácia databázy má tiež vlastný modul, a celkovo, takýto kód sa rozhodne ľahšie číta. Je to však ideálna štruktúra takejto aplikácie?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Pravdou je, že neexistuje jeden správny spôsob, ako rozdeliť logiku takejto aplikácie, každý developer si časom vyvinie svoj vlastný štýl podľa ktorého sa rozhoduje čo </a:t>
            </a:r>
            <a:r>
              <a:rPr lang="sk-SK" dirty="0" err="1"/>
              <a:t>rozdeluje</a:t>
            </a:r>
            <a:r>
              <a:rPr lang="sk-SK" dirty="0"/>
              <a:t>, a čo spája. Preto </a:t>
            </a:r>
            <a:r>
              <a:rPr lang="sk-SK" dirty="0" err="1"/>
              <a:t>nemôžm</a:t>
            </a:r>
            <a:r>
              <a:rPr lang="sk-SK" dirty="0"/>
              <a:t> ponúknuť definitívne riešenie no aspoň návrh súborovej štruktúry.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890AE-ED31-4FBD-B066-108C988A6A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559D16-C07D-4C37-9B75-D4F0AFE33E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F3209EB-D1C1-4696-A158-488E00D69C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16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echef-vit/a-better-project-structure-with-express-and-node-js-c23abc2d736f" TargetMode="External"/><Relationship Id="rId2" Type="http://schemas.openxmlformats.org/officeDocument/2006/relationships/hyperlink" Target="https://www.dictionary.com/browse/modular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developer.mozilla.org/en-US/docs/Learn/Server-side/Express_Nodejs/Introduction" TargetMode="External"/><Relationship Id="rId4" Type="http://schemas.openxmlformats.org/officeDocument/2006/relationships/hyperlink" Target="https://blog.logrocket.com/organizing-express-js-project-structure-better-productiv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E0FC-B3BE-3E95-936E-912A6C04B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Refactor </a:t>
            </a:r>
            <a:r>
              <a:rPr lang="en-US" dirty="0" err="1">
                <a:effectLst/>
                <a:latin typeface="Arial" panose="020B0604020202020204" pitchFamily="34" charset="0"/>
              </a:rPr>
              <a:t>súborovej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štruktúry</a:t>
            </a:r>
            <a:r>
              <a:rPr lang="en-US" dirty="0">
                <a:effectLst/>
                <a:latin typeface="Arial" panose="020B060402020202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</a:rPr>
              <a:t>jazyku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B34F-A6C4-D942-0E68-BFEE80860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Peter K</a:t>
            </a:r>
            <a:r>
              <a:rPr lang="sk-SK" dirty="0" err="1"/>
              <a:t>údela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2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19151-354F-F57A-F1D7-C1372B8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75" y="2870233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Otázky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9B8B0-59B0-C69E-4AD7-95A803C9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/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E47E7E64-7D11-7108-AB22-5EF242B8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2730" y="1920453"/>
            <a:ext cx="36027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FFC-6DD8-1DA1-4956-2A56B4C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DFE6-1919-9DB8-FE82-94257B49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https://www.dictionary.com/browse/modularity</a:t>
            </a:r>
            <a:endParaRPr lang="sk-SK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https://medium.com/codechef-vit/a-better-project-structure-with-express-and-node-js-c23abc2d736f</a:t>
            </a:r>
            <a:endParaRPr lang="sk-SK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https://blog.logrocket.com/organizing-express-js-project-structure-better-productivity/</a:t>
            </a:r>
            <a:endParaRPr lang="sk-SK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sk-SK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https://developer.mozilla.org/en-US/docs/Learn/Server-side/Express_Nodejs/Introduction</a:t>
            </a:r>
            <a:endParaRPr lang="sk-SK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sk-SK" b="1" dirty="0"/>
              <a:t>Ilustrácie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EB94B-C9B8-A850-80B4-E5ACF27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sk-SK" sz="4600" dirty="0">
                <a:solidFill>
                  <a:srgbClr val="FFFFFF"/>
                </a:solidFill>
              </a:rPr>
              <a:t>Modulárnosť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8A44-6C33-9646-6DB5-5E4BD4C7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sk-SK" sz="4000" dirty="0">
                <a:solidFill>
                  <a:schemeClr val="accent2">
                    <a:lumMod val="50000"/>
                  </a:schemeClr>
                </a:solidFill>
              </a:rPr>
              <a:t>Prečo</a:t>
            </a:r>
          </a:p>
          <a:p>
            <a:r>
              <a:rPr lang="sk-SK" sz="4000" dirty="0">
                <a:solidFill>
                  <a:schemeClr val="accent2">
                    <a:lumMod val="50000"/>
                  </a:schemeClr>
                </a:solidFill>
              </a:rPr>
              <a:t>Ako</a:t>
            </a:r>
          </a:p>
          <a:p>
            <a:r>
              <a:rPr lang="sk-SK" sz="4000" dirty="0">
                <a:solidFill>
                  <a:schemeClr val="accent2">
                    <a:lumMod val="50000"/>
                  </a:schemeClr>
                </a:solidFill>
              </a:rPr>
              <a:t>Kedy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D470-401D-A796-6257-C8C5FA6B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9D15-34E6-9759-5B0D-8C9B9C93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41B0-1F46-6A84-D86A-1A64C099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85728" cy="4381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39C5C-A7E9-31A7-06AE-F2DC6001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728" y="0"/>
            <a:ext cx="4406271" cy="5858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AD7F0-6482-D36F-FC13-089269ED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58799"/>
            <a:ext cx="8195380" cy="9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D470-401D-A796-6257-C8C5FA6B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56848-628B-4C43-C01E-9B9DEA3A0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143"/>
            <a:ext cx="8190476" cy="990476"/>
          </a:xfr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30B711A-9A38-5AE6-9BAC-5694DFA77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8" y="-8587"/>
            <a:ext cx="7790476" cy="438095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14D0CA0-EE68-692C-C186-56387055A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28" y="0"/>
            <a:ext cx="4409524" cy="5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7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27CBCBA-C461-C499-554C-A074FE7A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C9141-FCC8-B825-0F46-627AD2FB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04" y="-39757"/>
            <a:ext cx="2719754" cy="2903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EA42A-C152-BFA8-9E49-33807DD40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623" y="17241"/>
            <a:ext cx="5204377" cy="68235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E94A3-BB68-9AC1-FC69-F8DAED41FA2B}"/>
              </a:ext>
            </a:extLst>
          </p:cNvPr>
          <p:cNvCxnSpPr>
            <a:cxnSpLocks/>
          </p:cNvCxnSpPr>
          <p:nvPr/>
        </p:nvCxnSpPr>
        <p:spPr>
          <a:xfrm>
            <a:off x="2693250" y="1412195"/>
            <a:ext cx="4294373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22E6882-0917-4045-3892-A54B5032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393" y="3552093"/>
            <a:ext cx="5087815" cy="331763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9EFA4F-DE65-BE0F-4263-BD98207DC272}"/>
              </a:ext>
            </a:extLst>
          </p:cNvPr>
          <p:cNvSpPr/>
          <p:nvPr/>
        </p:nvSpPr>
        <p:spPr>
          <a:xfrm>
            <a:off x="2693250" y="316522"/>
            <a:ext cx="4294373" cy="269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287004-4A68-4287-A5A9-F935C8FD0DDD}"/>
              </a:ext>
            </a:extLst>
          </p:cNvPr>
          <p:cNvCxnSpPr>
            <a:cxnSpLocks/>
          </p:cNvCxnSpPr>
          <p:nvPr/>
        </p:nvCxnSpPr>
        <p:spPr>
          <a:xfrm>
            <a:off x="2693249" y="1981199"/>
            <a:ext cx="1738074" cy="1570894"/>
          </a:xfrm>
          <a:prstGeom prst="bentConnector3">
            <a:avLst>
              <a:gd name="adj1" fmla="val 101261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22128-1AC4-4B06-D9A4-321DFC08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05670-218F-F9A0-A77C-602E991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Express </a:t>
            </a:r>
            <a:r>
              <a:rPr lang="sk-SK" sz="3200" dirty="0" err="1"/>
              <a:t>framework</a:t>
            </a:r>
            <a:r>
              <a:rPr lang="sk-SK" sz="3200" dirty="0"/>
              <a:t> je veľmi „</a:t>
            </a:r>
            <a:r>
              <a:rPr lang="sk-SK" sz="3200" dirty="0" err="1"/>
              <a:t>unopinionated</a:t>
            </a:r>
            <a:r>
              <a:rPr lang="sk-SK" sz="3200" dirty="0"/>
              <a:t>“</a:t>
            </a:r>
          </a:p>
          <a:p>
            <a:r>
              <a:rPr lang="sk-SK" sz="3200" dirty="0"/>
              <a:t>Neexistuje jeden správny spôsob ako rozdeliť logiku aplikácie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79C967-FDC1-E4EA-D744-638E7220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24813-8EB1-A9DC-91F5-2D7653C3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0"/>
            <a:ext cx="1071562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5F89D1-228D-55E4-8488-152390A5FEEE}"/>
              </a:ext>
            </a:extLst>
          </p:cNvPr>
          <p:cNvSpPr/>
          <p:nvPr/>
        </p:nvSpPr>
        <p:spPr>
          <a:xfrm>
            <a:off x="234462" y="257908"/>
            <a:ext cx="501214" cy="6342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2C6760-6518-E812-8A4B-77117A5584FB}"/>
              </a:ext>
            </a:extLst>
          </p:cNvPr>
          <p:cNvSpPr/>
          <p:nvPr/>
        </p:nvSpPr>
        <p:spPr>
          <a:xfrm>
            <a:off x="11453813" y="257908"/>
            <a:ext cx="501214" cy="6342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6063-7E75-ADEE-92A6-44A48C32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 finálnej práci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43C1-313D-096A-416C-4BD0E40A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Zrefaktorovať</a:t>
            </a:r>
            <a:r>
              <a:rPr lang="sk-SK" sz="3200" dirty="0"/>
              <a:t> starý DBS kód a porovnať efektivitu pred a po </a:t>
            </a:r>
            <a:r>
              <a:rPr lang="sk-SK" sz="3200" dirty="0" err="1"/>
              <a:t>refaktore</a:t>
            </a:r>
            <a:r>
              <a:rPr lang="sk-SK" sz="3200" dirty="0"/>
              <a:t> (Čas)</a:t>
            </a:r>
          </a:p>
          <a:p>
            <a:r>
              <a:rPr lang="sk-SK" sz="3200" dirty="0"/>
              <a:t>Zaoberať sa súborovou štruktúrou </a:t>
            </a:r>
            <a:r>
              <a:rPr lang="sk-SK" sz="3200" dirty="0" err="1"/>
              <a:t>React</a:t>
            </a:r>
            <a:r>
              <a:rPr lang="sk-SK" sz="3200" dirty="0"/>
              <a:t> </a:t>
            </a:r>
            <a:r>
              <a:rPr lang="sk-SK" sz="3200" dirty="0" err="1"/>
              <a:t>frameworku</a:t>
            </a:r>
            <a:endParaRPr lang="sk-SK" sz="3200" dirty="0"/>
          </a:p>
          <a:p>
            <a:r>
              <a:rPr lang="sk-SK" sz="3200" dirty="0"/>
              <a:t>Zaoberať sa problematikou prílišnej </a:t>
            </a:r>
            <a:r>
              <a:rPr lang="sk-SK" sz="3200" dirty="0" err="1"/>
              <a:t>modularizácie</a:t>
            </a:r>
            <a:r>
              <a:rPr lang="sk-SK" sz="3200" dirty="0"/>
              <a:t> (príliš hlboké stromy)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31633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508</TotalTime>
  <Words>481</Words>
  <Application>Microsoft Office PowerPoint</Application>
  <PresentationFormat>Widescreen</PresentationFormat>
  <Paragraphs>34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Refactor súborovej štruktúry v jazyku javascript</vt:lpstr>
      <vt:lpstr>Modulárnosť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 finálnej práci</vt:lpstr>
      <vt:lpstr>Otázky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 súborovej štruktúry v jazyku javascript</dc:title>
  <dc:creator>Peter Kúdela</dc:creator>
  <cp:lastModifiedBy>Peter Kúdela</cp:lastModifiedBy>
  <cp:revision>5</cp:revision>
  <dcterms:created xsi:type="dcterms:W3CDTF">2022-11-09T12:05:04Z</dcterms:created>
  <dcterms:modified xsi:type="dcterms:W3CDTF">2022-11-10T08:57:10Z</dcterms:modified>
</cp:coreProperties>
</file>