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  <p:sldId id="267" r:id="rId11"/>
    <p:sldId id="266" r:id="rId12"/>
    <p:sldId id="268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4660"/>
  </p:normalViewPr>
  <p:slideViewPr>
    <p:cSldViewPr snapToGrid="0">
      <p:cViewPr>
        <p:scale>
          <a:sx n="100" d="100"/>
          <a:sy n="100" d="100"/>
        </p:scale>
        <p:origin x="6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C0F7D-ADA9-4D48-9B2F-6F77478244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596470-02B0-452D-B8BD-390F88FC9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Readability</a:t>
          </a:r>
        </a:p>
      </dgm:t>
    </dgm:pt>
    <dgm:pt modelId="{42764A80-5575-49D0-BA57-00988238E276}" type="parTrans" cxnId="{0963C209-6BA8-4ABB-B020-59A47525AF20}">
      <dgm:prSet/>
      <dgm:spPr/>
      <dgm:t>
        <a:bodyPr/>
        <a:lstStyle/>
        <a:p>
          <a:endParaRPr lang="en-US"/>
        </a:p>
      </dgm:t>
    </dgm:pt>
    <dgm:pt modelId="{03BCF714-971D-4A18-96FD-15638649A80A}" type="sibTrans" cxnId="{0963C209-6BA8-4ABB-B020-59A47525AF20}">
      <dgm:prSet/>
      <dgm:spPr/>
      <dgm:t>
        <a:bodyPr/>
        <a:lstStyle/>
        <a:p>
          <a:endParaRPr lang="en-US"/>
        </a:p>
      </dgm:t>
    </dgm:pt>
    <dgm:pt modelId="{EF7B60B9-BF43-4F32-850C-27CA1F3966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Modularity</a:t>
          </a:r>
        </a:p>
      </dgm:t>
    </dgm:pt>
    <dgm:pt modelId="{EE0C8806-E606-4418-B364-0EA64A588989}" type="parTrans" cxnId="{1AD4D8E6-ED41-4E34-8F6A-03ACE3DDC05C}">
      <dgm:prSet/>
      <dgm:spPr/>
      <dgm:t>
        <a:bodyPr/>
        <a:lstStyle/>
        <a:p>
          <a:endParaRPr lang="en-US"/>
        </a:p>
      </dgm:t>
    </dgm:pt>
    <dgm:pt modelId="{7B826317-00CE-4894-AB52-7FC1B6485831}" type="sibTrans" cxnId="{1AD4D8E6-ED41-4E34-8F6A-03ACE3DDC05C}">
      <dgm:prSet/>
      <dgm:spPr/>
      <dgm:t>
        <a:bodyPr/>
        <a:lstStyle/>
        <a:p>
          <a:endParaRPr lang="en-US"/>
        </a:p>
      </dgm:t>
    </dgm:pt>
    <dgm:pt modelId="{653DB76A-9EAC-48D6-BF23-EE7EE9A44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Speed? (Future work)</a:t>
          </a:r>
        </a:p>
      </dgm:t>
    </dgm:pt>
    <dgm:pt modelId="{1B836A9A-1D6D-4D56-8806-3F75996F2D31}" type="parTrans" cxnId="{197D68DB-7CFC-4781-A770-970BB9B80103}">
      <dgm:prSet/>
      <dgm:spPr/>
      <dgm:t>
        <a:bodyPr/>
        <a:lstStyle/>
        <a:p>
          <a:endParaRPr lang="en-US"/>
        </a:p>
      </dgm:t>
    </dgm:pt>
    <dgm:pt modelId="{186C2C97-FA30-4F57-8C0A-A045AB56FB40}" type="sibTrans" cxnId="{197D68DB-7CFC-4781-A770-970BB9B80103}">
      <dgm:prSet/>
      <dgm:spPr/>
      <dgm:t>
        <a:bodyPr/>
        <a:lstStyle/>
        <a:p>
          <a:endParaRPr lang="en-US"/>
        </a:p>
      </dgm:t>
    </dgm:pt>
    <dgm:pt modelId="{4C44F7C9-8B82-4705-A573-E747FD55BAE8}" type="pres">
      <dgm:prSet presAssocID="{8A8C0F7D-ADA9-4D48-9B2F-6F77478244FA}" presName="root" presStyleCnt="0">
        <dgm:presLayoutVars>
          <dgm:dir/>
          <dgm:resizeHandles val="exact"/>
        </dgm:presLayoutVars>
      </dgm:prSet>
      <dgm:spPr/>
    </dgm:pt>
    <dgm:pt modelId="{73B2714C-9F74-49FC-A5A7-2CB930ABA892}" type="pres">
      <dgm:prSet presAssocID="{D1596470-02B0-452D-B8BD-390F88FC94E5}" presName="compNode" presStyleCnt="0"/>
      <dgm:spPr/>
    </dgm:pt>
    <dgm:pt modelId="{4B2B21AA-C430-4EC6-BA9B-3C3E0B0A3E34}" type="pres">
      <dgm:prSet presAssocID="{D1596470-02B0-452D-B8BD-390F88FC94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8B743F8-D7BE-4D18-85D0-0DFCC9543F6B}" type="pres">
      <dgm:prSet presAssocID="{D1596470-02B0-452D-B8BD-390F88FC94E5}" presName="spaceRect" presStyleCnt="0"/>
      <dgm:spPr/>
    </dgm:pt>
    <dgm:pt modelId="{5CE23367-DCFB-47C2-B5CB-562EE178D125}" type="pres">
      <dgm:prSet presAssocID="{D1596470-02B0-452D-B8BD-390F88FC94E5}" presName="textRect" presStyleLbl="revTx" presStyleIdx="0" presStyleCnt="3">
        <dgm:presLayoutVars>
          <dgm:chMax val="1"/>
          <dgm:chPref val="1"/>
        </dgm:presLayoutVars>
      </dgm:prSet>
      <dgm:spPr/>
    </dgm:pt>
    <dgm:pt modelId="{3732857A-4DCA-4532-8680-C12C3E9D55D8}" type="pres">
      <dgm:prSet presAssocID="{03BCF714-971D-4A18-96FD-15638649A80A}" presName="sibTrans" presStyleCnt="0"/>
      <dgm:spPr/>
    </dgm:pt>
    <dgm:pt modelId="{E3366654-B11A-4F52-AFF8-E142E44F49E3}" type="pres">
      <dgm:prSet presAssocID="{EF7B60B9-BF43-4F32-850C-27CA1F3966B3}" presName="compNode" presStyleCnt="0"/>
      <dgm:spPr/>
    </dgm:pt>
    <dgm:pt modelId="{A818597F-EEDC-4CB7-8E45-2C05EF914B01}" type="pres">
      <dgm:prSet presAssocID="{EF7B60B9-BF43-4F32-850C-27CA1F3966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38A8275-E0BC-40CD-9D91-9355670F2BC5}" type="pres">
      <dgm:prSet presAssocID="{EF7B60B9-BF43-4F32-850C-27CA1F3966B3}" presName="spaceRect" presStyleCnt="0"/>
      <dgm:spPr/>
    </dgm:pt>
    <dgm:pt modelId="{9AAA5212-47F8-475B-8BC4-432374139B23}" type="pres">
      <dgm:prSet presAssocID="{EF7B60B9-BF43-4F32-850C-27CA1F3966B3}" presName="textRect" presStyleLbl="revTx" presStyleIdx="1" presStyleCnt="3">
        <dgm:presLayoutVars>
          <dgm:chMax val="1"/>
          <dgm:chPref val="1"/>
        </dgm:presLayoutVars>
      </dgm:prSet>
      <dgm:spPr/>
    </dgm:pt>
    <dgm:pt modelId="{496AE2D9-8745-401F-A54E-7D3685C01037}" type="pres">
      <dgm:prSet presAssocID="{7B826317-00CE-4894-AB52-7FC1B6485831}" presName="sibTrans" presStyleCnt="0"/>
      <dgm:spPr/>
    </dgm:pt>
    <dgm:pt modelId="{DCDF4D17-17D0-432E-B342-0CEF9C993F2B}" type="pres">
      <dgm:prSet presAssocID="{653DB76A-9EAC-48D6-BF23-EE7EE9A44ED7}" presName="compNode" presStyleCnt="0"/>
      <dgm:spPr/>
    </dgm:pt>
    <dgm:pt modelId="{06022883-F349-4E7A-900B-75962DBD8290}" type="pres">
      <dgm:prSet presAssocID="{653DB76A-9EAC-48D6-BF23-EE7EE9A44E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7F209A5-8B7B-40D6-8E67-8A8334AF8D6C}" type="pres">
      <dgm:prSet presAssocID="{653DB76A-9EAC-48D6-BF23-EE7EE9A44ED7}" presName="spaceRect" presStyleCnt="0"/>
      <dgm:spPr/>
    </dgm:pt>
    <dgm:pt modelId="{DB284650-8715-490E-A653-F58D4299F6D9}" type="pres">
      <dgm:prSet presAssocID="{653DB76A-9EAC-48D6-BF23-EE7EE9A44E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63C209-6BA8-4ABB-B020-59A47525AF20}" srcId="{8A8C0F7D-ADA9-4D48-9B2F-6F77478244FA}" destId="{D1596470-02B0-452D-B8BD-390F88FC94E5}" srcOrd="0" destOrd="0" parTransId="{42764A80-5575-49D0-BA57-00988238E276}" sibTransId="{03BCF714-971D-4A18-96FD-15638649A80A}"/>
    <dgm:cxn modelId="{0BBFD10D-87D5-475F-A370-5330C40314C9}" type="presOf" srcId="{653DB76A-9EAC-48D6-BF23-EE7EE9A44ED7}" destId="{DB284650-8715-490E-A653-F58D4299F6D9}" srcOrd="0" destOrd="0" presId="urn:microsoft.com/office/officeart/2018/2/layout/IconLabelList"/>
    <dgm:cxn modelId="{6EF3002E-27FD-42BD-BC66-3B1BD8269947}" type="presOf" srcId="{8A8C0F7D-ADA9-4D48-9B2F-6F77478244FA}" destId="{4C44F7C9-8B82-4705-A573-E747FD55BAE8}" srcOrd="0" destOrd="0" presId="urn:microsoft.com/office/officeart/2018/2/layout/IconLabelList"/>
    <dgm:cxn modelId="{3A4BC341-4FE2-4D26-9076-BEEC3A77C460}" type="presOf" srcId="{D1596470-02B0-452D-B8BD-390F88FC94E5}" destId="{5CE23367-DCFB-47C2-B5CB-562EE178D125}" srcOrd="0" destOrd="0" presId="urn:microsoft.com/office/officeart/2018/2/layout/IconLabelList"/>
    <dgm:cxn modelId="{2D3D2CCD-1489-4AB6-B1D0-385C174EB7FB}" type="presOf" srcId="{EF7B60B9-BF43-4F32-850C-27CA1F3966B3}" destId="{9AAA5212-47F8-475B-8BC4-432374139B23}" srcOrd="0" destOrd="0" presId="urn:microsoft.com/office/officeart/2018/2/layout/IconLabelList"/>
    <dgm:cxn modelId="{197D68DB-7CFC-4781-A770-970BB9B80103}" srcId="{8A8C0F7D-ADA9-4D48-9B2F-6F77478244FA}" destId="{653DB76A-9EAC-48D6-BF23-EE7EE9A44ED7}" srcOrd="2" destOrd="0" parTransId="{1B836A9A-1D6D-4D56-8806-3F75996F2D31}" sibTransId="{186C2C97-FA30-4F57-8C0A-A045AB56FB40}"/>
    <dgm:cxn modelId="{1AD4D8E6-ED41-4E34-8F6A-03ACE3DDC05C}" srcId="{8A8C0F7D-ADA9-4D48-9B2F-6F77478244FA}" destId="{EF7B60B9-BF43-4F32-850C-27CA1F3966B3}" srcOrd="1" destOrd="0" parTransId="{EE0C8806-E606-4418-B364-0EA64A588989}" sibTransId="{7B826317-00CE-4894-AB52-7FC1B6485831}"/>
    <dgm:cxn modelId="{9524B9D6-32AB-4AE1-B9A9-54701E08A928}" type="presParOf" srcId="{4C44F7C9-8B82-4705-A573-E747FD55BAE8}" destId="{73B2714C-9F74-49FC-A5A7-2CB930ABA892}" srcOrd="0" destOrd="0" presId="urn:microsoft.com/office/officeart/2018/2/layout/IconLabelList"/>
    <dgm:cxn modelId="{9BF206C0-BE47-41BC-9B05-0CE03DCD0741}" type="presParOf" srcId="{73B2714C-9F74-49FC-A5A7-2CB930ABA892}" destId="{4B2B21AA-C430-4EC6-BA9B-3C3E0B0A3E34}" srcOrd="0" destOrd="0" presId="urn:microsoft.com/office/officeart/2018/2/layout/IconLabelList"/>
    <dgm:cxn modelId="{D489DE59-4512-45F8-B149-3D6FC0BC462B}" type="presParOf" srcId="{73B2714C-9F74-49FC-A5A7-2CB930ABA892}" destId="{A8B743F8-D7BE-4D18-85D0-0DFCC9543F6B}" srcOrd="1" destOrd="0" presId="urn:microsoft.com/office/officeart/2018/2/layout/IconLabelList"/>
    <dgm:cxn modelId="{2C5446D6-B871-4035-A744-0008AC4DF4AC}" type="presParOf" srcId="{73B2714C-9F74-49FC-A5A7-2CB930ABA892}" destId="{5CE23367-DCFB-47C2-B5CB-562EE178D125}" srcOrd="2" destOrd="0" presId="urn:microsoft.com/office/officeart/2018/2/layout/IconLabelList"/>
    <dgm:cxn modelId="{9B487874-F74B-4848-BE74-358160A22C57}" type="presParOf" srcId="{4C44F7C9-8B82-4705-A573-E747FD55BAE8}" destId="{3732857A-4DCA-4532-8680-C12C3E9D55D8}" srcOrd="1" destOrd="0" presId="urn:microsoft.com/office/officeart/2018/2/layout/IconLabelList"/>
    <dgm:cxn modelId="{4E5541FB-4C5E-4A53-AF0B-D22D60956C76}" type="presParOf" srcId="{4C44F7C9-8B82-4705-A573-E747FD55BAE8}" destId="{E3366654-B11A-4F52-AFF8-E142E44F49E3}" srcOrd="2" destOrd="0" presId="urn:microsoft.com/office/officeart/2018/2/layout/IconLabelList"/>
    <dgm:cxn modelId="{C6CFB7E5-E0D9-439E-81A2-BBF133DC699C}" type="presParOf" srcId="{E3366654-B11A-4F52-AFF8-E142E44F49E3}" destId="{A818597F-EEDC-4CB7-8E45-2C05EF914B01}" srcOrd="0" destOrd="0" presId="urn:microsoft.com/office/officeart/2018/2/layout/IconLabelList"/>
    <dgm:cxn modelId="{E9A4AE91-37D5-4730-B911-C6EB6437014C}" type="presParOf" srcId="{E3366654-B11A-4F52-AFF8-E142E44F49E3}" destId="{338A8275-E0BC-40CD-9D91-9355670F2BC5}" srcOrd="1" destOrd="0" presId="urn:microsoft.com/office/officeart/2018/2/layout/IconLabelList"/>
    <dgm:cxn modelId="{69412A93-23F3-4412-B1D9-994DC0C75D52}" type="presParOf" srcId="{E3366654-B11A-4F52-AFF8-E142E44F49E3}" destId="{9AAA5212-47F8-475B-8BC4-432374139B23}" srcOrd="2" destOrd="0" presId="urn:microsoft.com/office/officeart/2018/2/layout/IconLabelList"/>
    <dgm:cxn modelId="{E641E0B7-DF4E-4175-8A30-19658A76EF1D}" type="presParOf" srcId="{4C44F7C9-8B82-4705-A573-E747FD55BAE8}" destId="{496AE2D9-8745-401F-A54E-7D3685C01037}" srcOrd="3" destOrd="0" presId="urn:microsoft.com/office/officeart/2018/2/layout/IconLabelList"/>
    <dgm:cxn modelId="{9A650B41-0555-44BD-907D-0AF6DD13DAAC}" type="presParOf" srcId="{4C44F7C9-8B82-4705-A573-E747FD55BAE8}" destId="{DCDF4D17-17D0-432E-B342-0CEF9C993F2B}" srcOrd="4" destOrd="0" presId="urn:microsoft.com/office/officeart/2018/2/layout/IconLabelList"/>
    <dgm:cxn modelId="{5F933EF3-0709-44FC-ACC2-8D21988FF2CB}" type="presParOf" srcId="{DCDF4D17-17D0-432E-B342-0CEF9C993F2B}" destId="{06022883-F349-4E7A-900B-75962DBD8290}" srcOrd="0" destOrd="0" presId="urn:microsoft.com/office/officeart/2018/2/layout/IconLabelList"/>
    <dgm:cxn modelId="{2B650B70-4162-43BA-8ACB-5C0107805F1E}" type="presParOf" srcId="{DCDF4D17-17D0-432E-B342-0CEF9C993F2B}" destId="{87F209A5-8B7B-40D6-8E67-8A8334AF8D6C}" srcOrd="1" destOrd="0" presId="urn:microsoft.com/office/officeart/2018/2/layout/IconLabelList"/>
    <dgm:cxn modelId="{5EE6A281-CC96-4E02-A5FC-4564D920A249}" type="presParOf" srcId="{DCDF4D17-17D0-432E-B342-0CEF9C993F2B}" destId="{DB284650-8715-490E-A653-F58D4299F6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BDD007-6627-4164-B92B-42B2CF11FF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4EFB33-42F8-4BF3-A274-651FB4CFD33B}">
      <dgm:prSet/>
      <dgm:spPr/>
      <dgm:t>
        <a:bodyPr/>
        <a:lstStyle/>
        <a:p>
          <a:r>
            <a:rPr lang="en-US"/>
            <a:t>Measure time</a:t>
          </a:r>
        </a:p>
      </dgm:t>
    </dgm:pt>
    <dgm:pt modelId="{1A469522-56AF-4CB3-93DD-C4C30EE1AEF0}" type="parTrans" cxnId="{4F9D5AF4-7DDC-4544-B678-E963F9CB0E87}">
      <dgm:prSet/>
      <dgm:spPr/>
      <dgm:t>
        <a:bodyPr/>
        <a:lstStyle/>
        <a:p>
          <a:endParaRPr lang="en-US"/>
        </a:p>
      </dgm:t>
    </dgm:pt>
    <dgm:pt modelId="{CB58FBE8-2AE9-4175-9B77-517B9ADD0072}" type="sibTrans" cxnId="{4F9D5AF4-7DDC-4544-B678-E963F9CB0E87}">
      <dgm:prSet/>
      <dgm:spPr/>
      <dgm:t>
        <a:bodyPr/>
        <a:lstStyle/>
        <a:p>
          <a:endParaRPr lang="en-US"/>
        </a:p>
      </dgm:t>
    </dgm:pt>
    <dgm:pt modelId="{4052AD82-C519-48EB-A38A-130ABDCE0B18}">
      <dgm:prSet/>
      <dgm:spPr/>
      <dgm:t>
        <a:bodyPr/>
        <a:lstStyle/>
        <a:p>
          <a:r>
            <a:rPr lang="en-US"/>
            <a:t>Different exceptions</a:t>
          </a:r>
        </a:p>
      </dgm:t>
    </dgm:pt>
    <dgm:pt modelId="{C7DA4EF9-8E12-417F-82F1-400837B6D7B6}" type="parTrans" cxnId="{24F96144-41DB-4F38-B0FC-1F7E46244128}">
      <dgm:prSet/>
      <dgm:spPr/>
      <dgm:t>
        <a:bodyPr/>
        <a:lstStyle/>
        <a:p>
          <a:endParaRPr lang="en-US"/>
        </a:p>
      </dgm:t>
    </dgm:pt>
    <dgm:pt modelId="{05AEF614-CBD3-4FE5-99E0-38C6614766ED}" type="sibTrans" cxnId="{24F96144-41DB-4F38-B0FC-1F7E46244128}">
      <dgm:prSet/>
      <dgm:spPr/>
      <dgm:t>
        <a:bodyPr/>
        <a:lstStyle/>
        <a:p>
          <a:endParaRPr lang="en-US"/>
        </a:p>
      </dgm:t>
    </dgm:pt>
    <dgm:pt modelId="{A401EB7C-FA46-4A7E-BEDA-2BEFDB0F767F}">
      <dgm:prSet/>
      <dgm:spPr/>
      <dgm:t>
        <a:bodyPr/>
        <a:lstStyle/>
        <a:p>
          <a:r>
            <a:rPr lang="en-US"/>
            <a:t>Compare readability</a:t>
          </a:r>
        </a:p>
      </dgm:t>
    </dgm:pt>
    <dgm:pt modelId="{64FBBAE7-4588-4137-9FE4-E12711282DE0}" type="parTrans" cxnId="{17D888A7-D256-4F4D-A56A-68504C20D2D3}">
      <dgm:prSet/>
      <dgm:spPr/>
      <dgm:t>
        <a:bodyPr/>
        <a:lstStyle/>
        <a:p>
          <a:endParaRPr lang="en-US"/>
        </a:p>
      </dgm:t>
    </dgm:pt>
    <dgm:pt modelId="{A1345EC2-F50F-4FA7-8B78-AB7FE8E104E8}" type="sibTrans" cxnId="{17D888A7-D256-4F4D-A56A-68504C20D2D3}">
      <dgm:prSet/>
      <dgm:spPr/>
      <dgm:t>
        <a:bodyPr/>
        <a:lstStyle/>
        <a:p>
          <a:endParaRPr lang="en-US"/>
        </a:p>
      </dgm:t>
    </dgm:pt>
    <dgm:pt modelId="{712B7224-E992-4D7F-A671-388ED0AF7437}">
      <dgm:prSet/>
      <dgm:spPr/>
      <dgm:t>
        <a:bodyPr/>
        <a:lstStyle/>
        <a:p>
          <a:r>
            <a:rPr lang="en-US"/>
            <a:t>TypeScript</a:t>
          </a:r>
        </a:p>
      </dgm:t>
    </dgm:pt>
    <dgm:pt modelId="{ECF1B9E9-EEED-4920-B218-6B3EA2DF997C}" type="parTrans" cxnId="{7094FB65-26AE-4032-A355-8F46EEBA2316}">
      <dgm:prSet/>
      <dgm:spPr/>
      <dgm:t>
        <a:bodyPr/>
        <a:lstStyle/>
        <a:p>
          <a:endParaRPr lang="en-US"/>
        </a:p>
      </dgm:t>
    </dgm:pt>
    <dgm:pt modelId="{CCD97062-375F-46C6-86D2-14D40E499498}" type="sibTrans" cxnId="{7094FB65-26AE-4032-A355-8F46EEBA2316}">
      <dgm:prSet/>
      <dgm:spPr/>
      <dgm:t>
        <a:bodyPr/>
        <a:lstStyle/>
        <a:p>
          <a:endParaRPr lang="en-US"/>
        </a:p>
      </dgm:t>
    </dgm:pt>
    <dgm:pt modelId="{24CFF491-104A-4E3D-B142-0AE74678962B}" type="pres">
      <dgm:prSet presAssocID="{88BDD007-6627-4164-B92B-42B2CF11FF95}" presName="linear" presStyleCnt="0">
        <dgm:presLayoutVars>
          <dgm:animLvl val="lvl"/>
          <dgm:resizeHandles val="exact"/>
        </dgm:presLayoutVars>
      </dgm:prSet>
      <dgm:spPr/>
    </dgm:pt>
    <dgm:pt modelId="{F3F5E8AB-68D5-458F-915D-44761128FFDD}" type="pres">
      <dgm:prSet presAssocID="{914EFB33-42F8-4BF3-A274-651FB4CFD3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301F2F-D8A5-40FA-BF13-3C003C881F12}" type="pres">
      <dgm:prSet presAssocID="{CB58FBE8-2AE9-4175-9B77-517B9ADD0072}" presName="spacer" presStyleCnt="0"/>
      <dgm:spPr/>
    </dgm:pt>
    <dgm:pt modelId="{7906C131-E4A3-46A8-9C81-D9BB60F1C02E}" type="pres">
      <dgm:prSet presAssocID="{4052AD82-C519-48EB-A38A-130ABDCE0B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A74391-72CF-48FF-AC10-E7847B86A07F}" type="pres">
      <dgm:prSet presAssocID="{05AEF614-CBD3-4FE5-99E0-38C6614766ED}" presName="spacer" presStyleCnt="0"/>
      <dgm:spPr/>
    </dgm:pt>
    <dgm:pt modelId="{D5E9B1C1-4E51-4745-8FE9-6A95679AD884}" type="pres">
      <dgm:prSet presAssocID="{A401EB7C-FA46-4A7E-BEDA-2BEFDB0F76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D494A5-F267-4A61-BA22-73CBE498BF04}" type="pres">
      <dgm:prSet presAssocID="{A1345EC2-F50F-4FA7-8B78-AB7FE8E104E8}" presName="spacer" presStyleCnt="0"/>
      <dgm:spPr/>
    </dgm:pt>
    <dgm:pt modelId="{105881DD-0081-458F-86EB-B33D8CF65FBB}" type="pres">
      <dgm:prSet presAssocID="{712B7224-E992-4D7F-A671-388ED0AF743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CC6F08-1A45-46EB-B447-DF93984F518B}" type="presOf" srcId="{4052AD82-C519-48EB-A38A-130ABDCE0B18}" destId="{7906C131-E4A3-46A8-9C81-D9BB60F1C02E}" srcOrd="0" destOrd="0" presId="urn:microsoft.com/office/officeart/2005/8/layout/vList2"/>
    <dgm:cxn modelId="{2108FF0B-DDF6-4E0E-9C97-0C6011352C53}" type="presOf" srcId="{88BDD007-6627-4164-B92B-42B2CF11FF95}" destId="{24CFF491-104A-4E3D-B142-0AE74678962B}" srcOrd="0" destOrd="0" presId="urn:microsoft.com/office/officeart/2005/8/layout/vList2"/>
    <dgm:cxn modelId="{C7525D19-C737-4824-978D-D4DFB2381C63}" type="presOf" srcId="{A401EB7C-FA46-4A7E-BEDA-2BEFDB0F767F}" destId="{D5E9B1C1-4E51-4745-8FE9-6A95679AD884}" srcOrd="0" destOrd="0" presId="urn:microsoft.com/office/officeart/2005/8/layout/vList2"/>
    <dgm:cxn modelId="{BDD8B93F-531F-45E4-B885-5381254C4B4C}" type="presOf" srcId="{712B7224-E992-4D7F-A671-388ED0AF7437}" destId="{105881DD-0081-458F-86EB-B33D8CF65FBB}" srcOrd="0" destOrd="0" presId="urn:microsoft.com/office/officeart/2005/8/layout/vList2"/>
    <dgm:cxn modelId="{24F96144-41DB-4F38-B0FC-1F7E46244128}" srcId="{88BDD007-6627-4164-B92B-42B2CF11FF95}" destId="{4052AD82-C519-48EB-A38A-130ABDCE0B18}" srcOrd="1" destOrd="0" parTransId="{C7DA4EF9-8E12-417F-82F1-400837B6D7B6}" sibTransId="{05AEF614-CBD3-4FE5-99E0-38C6614766ED}"/>
    <dgm:cxn modelId="{7094FB65-26AE-4032-A355-8F46EEBA2316}" srcId="{88BDD007-6627-4164-B92B-42B2CF11FF95}" destId="{712B7224-E992-4D7F-A671-388ED0AF7437}" srcOrd="3" destOrd="0" parTransId="{ECF1B9E9-EEED-4920-B218-6B3EA2DF997C}" sibTransId="{CCD97062-375F-46C6-86D2-14D40E499498}"/>
    <dgm:cxn modelId="{17D888A7-D256-4F4D-A56A-68504C20D2D3}" srcId="{88BDD007-6627-4164-B92B-42B2CF11FF95}" destId="{A401EB7C-FA46-4A7E-BEDA-2BEFDB0F767F}" srcOrd="2" destOrd="0" parTransId="{64FBBAE7-4588-4137-9FE4-E12711282DE0}" sibTransId="{A1345EC2-F50F-4FA7-8B78-AB7FE8E104E8}"/>
    <dgm:cxn modelId="{4F9D5AF4-7DDC-4544-B678-E963F9CB0E87}" srcId="{88BDD007-6627-4164-B92B-42B2CF11FF95}" destId="{914EFB33-42F8-4BF3-A274-651FB4CFD33B}" srcOrd="0" destOrd="0" parTransId="{1A469522-56AF-4CB3-93DD-C4C30EE1AEF0}" sibTransId="{CB58FBE8-2AE9-4175-9B77-517B9ADD0072}"/>
    <dgm:cxn modelId="{F1BF46FE-FAEB-477C-AB81-B3AB628C3C41}" type="presOf" srcId="{914EFB33-42F8-4BF3-A274-651FB4CFD33B}" destId="{F3F5E8AB-68D5-458F-915D-44761128FFDD}" srcOrd="0" destOrd="0" presId="urn:microsoft.com/office/officeart/2005/8/layout/vList2"/>
    <dgm:cxn modelId="{6D6A09DA-3F04-4293-BAEE-D5FBC1FB3893}" type="presParOf" srcId="{24CFF491-104A-4E3D-B142-0AE74678962B}" destId="{F3F5E8AB-68D5-458F-915D-44761128FFDD}" srcOrd="0" destOrd="0" presId="urn:microsoft.com/office/officeart/2005/8/layout/vList2"/>
    <dgm:cxn modelId="{B7B46AAA-A868-493F-9861-0214164066E2}" type="presParOf" srcId="{24CFF491-104A-4E3D-B142-0AE74678962B}" destId="{06301F2F-D8A5-40FA-BF13-3C003C881F12}" srcOrd="1" destOrd="0" presId="urn:microsoft.com/office/officeart/2005/8/layout/vList2"/>
    <dgm:cxn modelId="{4DA5F440-84B3-4385-B31C-3FD501B53EC8}" type="presParOf" srcId="{24CFF491-104A-4E3D-B142-0AE74678962B}" destId="{7906C131-E4A3-46A8-9C81-D9BB60F1C02E}" srcOrd="2" destOrd="0" presId="urn:microsoft.com/office/officeart/2005/8/layout/vList2"/>
    <dgm:cxn modelId="{26355A0E-92B2-4EA6-880D-52512012BCB0}" type="presParOf" srcId="{24CFF491-104A-4E3D-B142-0AE74678962B}" destId="{7CA74391-72CF-48FF-AC10-E7847B86A07F}" srcOrd="3" destOrd="0" presId="urn:microsoft.com/office/officeart/2005/8/layout/vList2"/>
    <dgm:cxn modelId="{CDE5BEA0-2FE2-488F-B9C3-E500450DF2C8}" type="presParOf" srcId="{24CFF491-104A-4E3D-B142-0AE74678962B}" destId="{D5E9B1C1-4E51-4745-8FE9-6A95679AD884}" srcOrd="4" destOrd="0" presId="urn:microsoft.com/office/officeart/2005/8/layout/vList2"/>
    <dgm:cxn modelId="{E56B1156-FE9B-4C4F-A2D5-38FF9D57AAB7}" type="presParOf" srcId="{24CFF491-104A-4E3D-B142-0AE74678962B}" destId="{44D494A5-F267-4A61-BA22-73CBE498BF04}" srcOrd="5" destOrd="0" presId="urn:microsoft.com/office/officeart/2005/8/layout/vList2"/>
    <dgm:cxn modelId="{C2160DC8-8870-48FE-BCB3-9CB672FD2548}" type="presParOf" srcId="{24CFF491-104A-4E3D-B142-0AE74678962B}" destId="{105881DD-0081-458F-86EB-B33D8CF65F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B21AA-C430-4EC6-BA9B-3C3E0B0A3E34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23367-DCFB-47C2-B5CB-562EE178D12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Readability</a:t>
          </a:r>
        </a:p>
      </dsp:txBody>
      <dsp:txXfrm>
        <a:off x="417971" y="2644140"/>
        <a:ext cx="2889450" cy="720000"/>
      </dsp:txXfrm>
    </dsp:sp>
    <dsp:sp modelId="{A818597F-EEDC-4CB7-8E45-2C05EF914B0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5212-47F8-475B-8BC4-432374139B23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Modularity</a:t>
          </a:r>
        </a:p>
      </dsp:txBody>
      <dsp:txXfrm>
        <a:off x="3813075" y="2644140"/>
        <a:ext cx="2889450" cy="720000"/>
      </dsp:txXfrm>
    </dsp:sp>
    <dsp:sp modelId="{06022883-F349-4E7A-900B-75962DBD829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84650-8715-490E-A653-F58D4299F6D9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Speed? (Future work)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5E8AB-68D5-458F-915D-44761128FFDD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Measure time</a:t>
          </a:r>
        </a:p>
      </dsp:txBody>
      <dsp:txXfrm>
        <a:off x="48005" y="79784"/>
        <a:ext cx="10419590" cy="887374"/>
      </dsp:txXfrm>
    </dsp:sp>
    <dsp:sp modelId="{7906C131-E4A3-46A8-9C81-D9BB60F1C02E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Different exceptions</a:t>
          </a:r>
        </a:p>
      </dsp:txBody>
      <dsp:txXfrm>
        <a:off x="48005" y="1181249"/>
        <a:ext cx="10419590" cy="887374"/>
      </dsp:txXfrm>
    </dsp:sp>
    <dsp:sp modelId="{D5E9B1C1-4E51-4745-8FE9-6A95679AD884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Compare readability</a:t>
          </a:r>
        </a:p>
      </dsp:txBody>
      <dsp:txXfrm>
        <a:off x="48005" y="2282714"/>
        <a:ext cx="10419590" cy="887374"/>
      </dsp:txXfrm>
    </dsp:sp>
    <dsp:sp modelId="{105881DD-0081-458F-86EB-B33D8CF65FBB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TypeScript</a:t>
          </a:r>
        </a:p>
      </dsp:txBody>
      <dsp:txXfrm>
        <a:off x="48005" y="3384179"/>
        <a:ext cx="104195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3A5CD-3F30-401B-95F7-051C5994A23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B4A0-6DB6-4D80-AEFA-21AF6F528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Zdrav</a:t>
            </a:r>
            <a:r>
              <a:rPr lang="sk-SK" dirty="0" err="1"/>
              <a:t>ím</a:t>
            </a:r>
            <a:r>
              <a:rPr lang="sk-SK" dirty="0"/>
              <a:t> všetkých, dnes ukážem </a:t>
            </a:r>
            <a:r>
              <a:rPr lang="sk-SK" dirty="0" err="1"/>
              <a:t>progress</a:t>
            </a:r>
            <a:r>
              <a:rPr lang="sk-SK" dirty="0"/>
              <a:t> na mojom projekte, poviem Vám čo mám zatiaľ urobené a čo plánujem ešte dokončiť do posledného odovzdania.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FB4A0-6DB6-4D80-AEFA-21AF6F528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FB4A0-6DB6-4D80-AEFA-21AF6F528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1BF6-597C-5A05-2565-C5E4F4C9E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027CE-06BF-E450-2F02-07FA23065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6938-7A12-9221-E7AF-ED27A651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FCAF-4477-9BA2-E871-BDB6EAB3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4371-3ADF-86E8-EADA-D948753B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4DD5-3B83-F5F3-2591-32BB9B17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CDEDD-02EF-7417-3B0A-0FFDF0A0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1A1E-E3E3-ABEF-7C0E-70C1E60E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5ABD-C330-ACF3-9B9E-425D051C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E1BF-8574-8CB9-8717-84BFD580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EB5B0-5ABD-A0A9-67FB-353A035D1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0E5C-A893-AF91-2CBC-3B3D5DBD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A752-4CD7-CCD7-E04F-9800EEC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B387-4BF2-6A94-3064-6D47BC73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C4B6-B0BB-D885-424E-8D50433F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1CAB-37DC-EB77-96B0-6C22A626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0430-D07F-B05E-E8AC-FADB2D20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1C97-6D20-0E44-0797-1F161896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E042-A58F-7D08-4FAF-07D91D8A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4434-9067-AA44-2A54-19EDDB81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3418-071F-5168-4029-818D8867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826AB-5545-6FB3-208C-C436A71A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2886-312E-F9D5-15A4-92F73D48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DBCBE-0F2C-821B-2A80-08346CDC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4F59-7227-E325-F297-AC4F9373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0FA0-10D7-7AC8-9B13-D309ED15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3A127-9C58-8A1F-4300-3CC555839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42924-5A81-1153-9439-B59EABB8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A63F-86C1-E323-495D-3D1C99A2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DAD92-7CD2-E7CA-6F73-D42F4DB5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0AAB-F84A-7F70-9D73-E3BB14B9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65BF-C546-EE05-2CD8-6F69C83A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446C5-B0A3-1780-2D63-B9B5243FE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EEC7-A1BE-B87F-6A27-7695703E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D61B1-12F3-85D3-8AE8-97DC7871F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80491-4531-D5EE-0FC4-F1D1681B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1BE38-E8D3-B7C8-6065-0C8CD209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0AF2D-50A5-B4D1-699B-23DAC5B4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A0FE8-CA00-6ECF-8499-E36EFF0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EE0-E1DD-15BD-F978-3C97FDD0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CA169-A6CD-F940-F627-86E913F3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93211-076C-4463-7497-381DDD64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F3295-75E8-8E17-C5BD-B800A40F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12AA7-8B55-0178-FD22-8535FA1A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98A27-E43A-95D9-FD9C-844DE2D1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94C1D-A44E-7CD4-ECA3-7EF99120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A028-5CD6-8FE5-E5E0-5C9D2AA2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32C0-2C19-4DD6-C6D4-7BC61AB1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5519E-3885-35A3-6EE0-E057F4B2E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96F22-34D4-6E4A-A2D6-1C6A1AC9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A699-6157-CAAE-E0E6-422C6A17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CDC4-ED81-4350-B369-E7C44E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804-A5AC-D569-6A9F-4DD79E00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E15C1-1C16-178A-A602-49ADE7002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811C2-00E4-C57B-BFA2-FD604A4A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4A5F-0CEE-893B-5FC7-9210A7DB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44EF-6E2D-91BF-4383-F8D7BD25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FCCD-D09A-CEE2-246E-F2B62D9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E8486-252D-9346-3B63-6A39B125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564B-8C29-D6C3-CA3F-E213BD74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C4785-87C8-CC1D-A8E7-91D3FCB48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6BB0-AE99-4039-BD80-D69CC2B918B7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6458-4F96-08EB-5261-EFE78B926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A37E-BBBC-1F0B-1C65-239A407C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41E3-DA78-440F-A259-9E0F4C801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327-F8B2-CE43-70CA-5DF96918A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 with aspects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1F5BF-8335-4146-36F4-D2166B2A9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 </a:t>
            </a:r>
            <a:r>
              <a:rPr lang="sk-SK" dirty="0"/>
              <a:t>Kúdela</a:t>
            </a:r>
          </a:p>
          <a:p>
            <a:r>
              <a:rPr lang="sk-SK" dirty="0"/>
              <a:t>STU FIIT – </a:t>
            </a:r>
            <a:r>
              <a:rPr lang="sk-SK" dirty="0" err="1"/>
              <a:t>Aspect</a:t>
            </a:r>
            <a:r>
              <a:rPr lang="sk-SK" dirty="0"/>
              <a:t> </a:t>
            </a:r>
            <a:r>
              <a:rPr lang="sk-SK" dirty="0" err="1"/>
              <a:t>Oriented</a:t>
            </a:r>
            <a:r>
              <a:rPr lang="sk-SK" dirty="0"/>
              <a:t> Software </a:t>
            </a:r>
            <a:r>
              <a:rPr lang="sk-SK" dirty="0" err="1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C0C912-E884-2D81-4C46-3463A38A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5548" cy="6107864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84285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8B21E-A7F0-2A40-B2A4-2E308A11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67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6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AF5432-92C2-9A95-8342-EB2FC927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6715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53C1C-37AE-ACE6-3384-177F2F6B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37" y="2752725"/>
            <a:ext cx="53435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891E-AA03-6DE9-C177-45650BC0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F0E9-16A4-771A-F3F2-6DE98DFF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5B381-1A79-9887-1F82-3BD3B058E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87"/>
          <a:stretch/>
        </p:blipFill>
        <p:spPr>
          <a:xfrm>
            <a:off x="609600" y="1657350"/>
            <a:ext cx="43053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3C0FE0-40B1-5219-99A1-D049782D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2776537"/>
            <a:ext cx="53911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4D2C-3D0C-D6B6-BD50-3A5D8375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FA6920-134B-4BC9-F229-C9D2AF7AF8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75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2059-B223-A149-2ADF-231A0A5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3775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09788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0CD5-5E32-A7D7-C4DB-94841F92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EC6BD5-CA90-731C-900A-B8C0A0CE0A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99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F621-1020-7CAF-57C6-48CE85C7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4163"/>
          </a:xfrm>
        </p:spPr>
        <p:txBody>
          <a:bodyPr/>
          <a:lstStyle/>
          <a:p>
            <a:pPr algn="ctr"/>
            <a:r>
              <a:rPr lang="sk-SK" dirty="0" err="1"/>
              <a:t>Code</a:t>
            </a:r>
            <a:r>
              <a:rPr lang="sk-SK" dirty="0"/>
              <a:t> so </a:t>
            </a:r>
            <a:r>
              <a:rPr lang="sk-SK" dirty="0" err="1"/>
              <a:t>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25AF-7B64-2723-F4A1-411CA7D0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6A00-B2EF-9854-3260-CB91E8F0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51" y="38122"/>
            <a:ext cx="6905311" cy="4870762"/>
          </a:xfrm>
        </p:spPr>
        <p:txBody>
          <a:bodyPr/>
          <a:lstStyle/>
          <a:p>
            <a:pPr algn="ctr"/>
            <a:r>
              <a:rPr lang="en-US" dirty="0"/>
              <a:t>First assignment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257FA-2202-574C-F40D-9AA79608E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4835471" cy="68198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8BB98-3638-CF2C-49BA-41E95DA7E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5" y="5222929"/>
            <a:ext cx="10048335" cy="15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869E56F-8F84-6A71-7EA9-73A6C427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91" y="0"/>
            <a:ext cx="4091553" cy="69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96545F62-8331-2342-1B09-D6691B07C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58" y="0"/>
            <a:ext cx="8301683" cy="6815824"/>
          </a:xfrm>
        </p:spPr>
      </p:pic>
    </p:spTree>
    <p:extLst>
      <p:ext uri="{BB962C8B-B14F-4D97-AF65-F5344CB8AC3E}">
        <p14:creationId xmlns:p14="http://schemas.microsoft.com/office/powerpoint/2010/main" val="244450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AB2B-86E5-9BBA-C8B1-9BCE7ADA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5548" cy="6107864"/>
          </a:xfrm>
        </p:spPr>
        <p:txBody>
          <a:bodyPr/>
          <a:lstStyle/>
          <a:p>
            <a:pPr algn="ctr"/>
            <a:r>
              <a:rPr lang="en-US" dirty="0"/>
              <a:t>Continuing</a:t>
            </a:r>
          </a:p>
        </p:txBody>
      </p:sp>
    </p:spTree>
    <p:extLst>
      <p:ext uri="{BB962C8B-B14F-4D97-AF65-F5344CB8AC3E}">
        <p14:creationId xmlns:p14="http://schemas.microsoft.com/office/powerpoint/2010/main" val="249583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ECE2B-F683-D1C6-26C4-C0F307E7F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139" y="714295"/>
            <a:ext cx="9401720" cy="1952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2F7EC-2A87-9E81-01E0-DABEA9D7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14" y="4265249"/>
            <a:ext cx="8507771" cy="222762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2B4774E-EA1E-ECE5-77A0-E8F4E080C51F}"/>
              </a:ext>
            </a:extLst>
          </p:cNvPr>
          <p:cNvSpPr txBox="1">
            <a:spLocks/>
          </p:cNvSpPr>
          <p:nvPr/>
        </p:nvSpPr>
        <p:spPr>
          <a:xfrm>
            <a:off x="2699772" y="142102"/>
            <a:ext cx="6568214" cy="65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Function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16E0AC-278A-744F-3CE0-72E13B916BCA}"/>
              </a:ext>
            </a:extLst>
          </p:cNvPr>
          <p:cNvSpPr txBox="1">
            <a:spLocks/>
          </p:cNvSpPr>
          <p:nvPr/>
        </p:nvSpPr>
        <p:spPr>
          <a:xfrm>
            <a:off x="2811892" y="3463871"/>
            <a:ext cx="6568214" cy="65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Advice</a:t>
            </a:r>
          </a:p>
        </p:txBody>
      </p:sp>
    </p:spTree>
    <p:extLst>
      <p:ext uri="{BB962C8B-B14F-4D97-AF65-F5344CB8AC3E}">
        <p14:creationId xmlns:p14="http://schemas.microsoft.com/office/powerpoint/2010/main" val="368495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B8037-3E9D-6511-7D22-15C0E15F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72" y="2304355"/>
            <a:ext cx="6568214" cy="781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EE675-2078-441F-7DD8-C77D03CA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73" y="4134123"/>
            <a:ext cx="6568213" cy="85801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2CC8391-C6E9-287A-52F2-C3D8A443D4C3}"/>
              </a:ext>
            </a:extLst>
          </p:cNvPr>
          <p:cNvSpPr txBox="1">
            <a:spLocks/>
          </p:cNvSpPr>
          <p:nvPr/>
        </p:nvSpPr>
        <p:spPr>
          <a:xfrm>
            <a:off x="2699772" y="1482351"/>
            <a:ext cx="6568214" cy="65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Without aspect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8394E55-CE0B-A7A1-02B1-7CCDF672AB8B}"/>
              </a:ext>
            </a:extLst>
          </p:cNvPr>
          <p:cNvSpPr txBox="1">
            <a:spLocks/>
          </p:cNvSpPr>
          <p:nvPr/>
        </p:nvSpPr>
        <p:spPr>
          <a:xfrm>
            <a:off x="2699773" y="3480564"/>
            <a:ext cx="6568214" cy="65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With aspect</a:t>
            </a:r>
          </a:p>
        </p:txBody>
      </p:sp>
    </p:spTree>
    <p:extLst>
      <p:ext uri="{BB962C8B-B14F-4D97-AF65-F5344CB8AC3E}">
        <p14:creationId xmlns:p14="http://schemas.microsoft.com/office/powerpoint/2010/main" val="284753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80</Words>
  <Application>Microsoft Office PowerPoint</Application>
  <PresentationFormat>Widescreen</PresentationFormat>
  <Paragraphs>24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Error handling with aspects in JavaScript</vt:lpstr>
      <vt:lpstr>Why?</vt:lpstr>
      <vt:lpstr>Code so far</vt:lpstr>
      <vt:lpstr>First assignment</vt:lpstr>
      <vt:lpstr>PowerPoint Presentation</vt:lpstr>
      <vt:lpstr>PowerPoint Presentation</vt:lpstr>
      <vt:lpstr>Continuing</vt:lpstr>
      <vt:lpstr>PowerPoint Presentation</vt:lpstr>
      <vt:lpstr>PowerPoint Presentation</vt:lpstr>
      <vt:lpstr>JavaScript</vt:lpstr>
      <vt:lpstr>PowerPoint Presentation</vt:lpstr>
      <vt:lpstr>PowerPoint Presentation</vt:lpstr>
      <vt:lpstr>PowerPoint Presentation</vt:lpstr>
      <vt:lpstr>Future work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with aspects in JavaScript</dc:title>
  <dc:creator>Peter Kúdela</dc:creator>
  <cp:lastModifiedBy>Peter Kúdela</cp:lastModifiedBy>
  <cp:revision>2</cp:revision>
  <dcterms:created xsi:type="dcterms:W3CDTF">2023-11-15T16:24:58Z</dcterms:created>
  <dcterms:modified xsi:type="dcterms:W3CDTF">2023-11-15T21:59:51Z</dcterms:modified>
</cp:coreProperties>
</file>