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5597-C9F6-4516-97CC-A563091D2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123D3-86BD-4394-9C59-9AE2C4618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BDE9-B465-4A9E-8F4C-86A126DB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713-1A34-4BF4-A9A5-08172E475B7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F65B8-05E2-40A0-AACD-6569DB0E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403F-CE90-42AA-954E-69AD9A24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FBD5-47DC-4D33-8F50-D10000F8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6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5EF4-5734-46C8-A395-4F0B0BCC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72AA9-9B47-4129-8578-822878FC2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01F2-CD4F-4552-B826-09EC04EF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713-1A34-4BF4-A9A5-08172E475B7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D8A0D-F3B2-4E05-A4B6-0BF94DFB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2E3F-3976-45AD-8474-F097F578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FBD5-47DC-4D33-8F50-D10000F8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137A9-BEE3-40CC-B042-9B92CD75B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C497F-FBDE-487E-9083-6BD470838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C37BF-4552-464D-A101-65658F7A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713-1A34-4BF4-A9A5-08172E475B7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8CC59-31F0-4A3D-9C28-49BEEA38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0A24-8565-4F4F-8F33-4AC9507B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FBD5-47DC-4D33-8F50-D10000F8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8B0B-B150-48D8-952D-6E7C963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5667-E448-4EB3-BE46-E97DF1F0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BF01-6029-4D07-9966-E51057EF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713-1A34-4BF4-A9A5-08172E475B7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94DBE-A557-4994-A4CD-DDFBF453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D91CB-4D97-4DB1-8679-FC285F86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FBD5-47DC-4D33-8F50-D10000F8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4DE6-8DCD-4847-BCB7-DB6EBD4B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1D9D-3AAF-4656-AC43-89A62FB5B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EE970-5044-4EC2-9D4D-068D210D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713-1A34-4BF4-A9A5-08172E475B7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0A30-3F07-47BD-A091-7B96C248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67B13-A883-4E4E-879B-EE353337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FBD5-47DC-4D33-8F50-D10000F8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5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B2FE-587B-4000-9184-AC986B65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18DD-56A2-440A-9E7A-4EE7374BC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BB92-5DDC-464B-8FD7-ADF68DC4E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FBA9E-401B-45FA-A1DF-0C86B916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713-1A34-4BF4-A9A5-08172E475B7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5E947-A4E5-4C5C-8529-A17396D4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5D54A-76F7-467E-8A5C-7F7CA6C2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FBD5-47DC-4D33-8F50-D10000F8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AE0-151C-4376-95CC-6FD5AFBC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F7C57-ABC3-4DEE-A61A-3066E868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9DEC-0A09-4827-B215-2D9FAE70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B67E7-CDC7-46E5-A88C-2C6CA75EA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695D8-7AC4-4FF9-BC47-A09AD54FD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75AC6-ECBC-4BA6-ABA9-C7163EA4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713-1A34-4BF4-A9A5-08172E475B7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1829A-E308-4140-9DA4-62AA29DD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F4133-C140-4232-A8CA-1768EE3D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FBD5-47DC-4D33-8F50-D10000F8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8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0A02-0338-4469-8BB2-FF3FF835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42EC8-EAF9-49BC-A3BB-BDF2BA02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713-1A34-4BF4-A9A5-08172E475B7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B611F-50AB-4D6D-903D-9EB2A0D7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36E23-84B4-454A-ABFB-136C1E39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FBD5-47DC-4D33-8F50-D10000F8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6B01A-151E-406B-8AA8-0ED06C1B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713-1A34-4BF4-A9A5-08172E475B7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947C1-865E-49BC-99A9-0A235F48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8C7AF-C1CE-4E23-BF3C-0856075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FBD5-47DC-4D33-8F50-D10000F8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4D7F-579F-45CE-8C6E-AE9876CD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FEA8-0C76-47F3-9BD2-D4827B17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F110A-CFEE-48E2-8CBE-E9EFE5A08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F5FB-46D9-4E26-9888-5AE81587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713-1A34-4BF4-A9A5-08172E475B7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D1FE4-DE2F-413A-ADB8-01BDA710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892CE-5DFF-4F71-91FF-A3F99860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FBD5-47DC-4D33-8F50-D10000F8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3751-C647-46FA-9CD3-76A29E58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43D84-A7B0-4D6B-83A1-924A0D8E7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511FC-5A6D-4B5D-BC96-8C13DAE1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374A-BCBF-46B5-B62A-69E7200E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F713-1A34-4BF4-A9A5-08172E475B7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B5B16-000B-4CB3-A289-D4620134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EEFA-6E1C-49B1-9144-FF5EDA60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FBD5-47DC-4D33-8F50-D10000F8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3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4281C-812A-44EB-8376-C99750EA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C2861-BCA4-4BA4-BD8C-AEBD9D57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6F18-1EC2-4452-90E0-F235D357D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AF713-1A34-4BF4-A9A5-08172E475B7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967F-1050-49CB-9AB7-33AA29D79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7B9B-1356-4CF9-9D76-3F0137FEE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FBD5-47DC-4D33-8F50-D10000F8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35C1-6D71-4F8C-96EC-67EDDFD34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B891B-A5D4-4EF7-9C4E-FE379915B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Attachment</a:t>
            </a:r>
          </a:p>
        </p:txBody>
      </p:sp>
    </p:spTree>
    <p:extLst>
      <p:ext uri="{BB962C8B-B14F-4D97-AF65-F5344CB8AC3E}">
        <p14:creationId xmlns:p14="http://schemas.microsoft.com/office/powerpoint/2010/main" val="395151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David Farkas</dc:creator>
  <cp:lastModifiedBy>David Farkas</cp:lastModifiedBy>
  <cp:revision>1</cp:revision>
  <dcterms:created xsi:type="dcterms:W3CDTF">2019-03-14T09:05:54Z</dcterms:created>
  <dcterms:modified xsi:type="dcterms:W3CDTF">2019-03-14T09:06:14Z</dcterms:modified>
</cp:coreProperties>
</file>