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56FB3-9778-4D7D-AB5E-B96781080843}" v="10" dt="2022-07-27T23:01:0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DAVID TOLTON" userId="c50f22ec-9c96-48c8-85cf-599ab6dbae10" providerId="ADAL" clId="{0AE56FB3-9778-4D7D-AB5E-B96781080843}"/>
    <pc:docChg chg="modSld sldOrd">
      <pc:chgData name="ANDREW DAVID TOLTON" userId="c50f22ec-9c96-48c8-85cf-599ab6dbae10" providerId="ADAL" clId="{0AE56FB3-9778-4D7D-AB5E-B96781080843}" dt="2022-07-27T23:01:08.232" v="10"/>
      <pc:docMkLst>
        <pc:docMk/>
      </pc:docMkLst>
      <pc:sldChg chg="modSp">
        <pc:chgData name="ANDREW DAVID TOLTON" userId="c50f22ec-9c96-48c8-85cf-599ab6dbae10" providerId="ADAL" clId="{0AE56FB3-9778-4D7D-AB5E-B96781080843}" dt="2022-07-27T23:00:33.245" v="1" actId="1076"/>
        <pc:sldMkLst>
          <pc:docMk/>
          <pc:sldMk cId="789866272" sldId="256"/>
        </pc:sldMkLst>
        <pc:picChg chg="mod">
          <ac:chgData name="ANDREW DAVID TOLTON" userId="c50f22ec-9c96-48c8-85cf-599ab6dbae10" providerId="ADAL" clId="{0AE56FB3-9778-4D7D-AB5E-B96781080843}" dt="2022-07-27T23:00:33.245" v="1" actId="1076"/>
          <ac:picMkLst>
            <pc:docMk/>
            <pc:sldMk cId="789866272" sldId="256"/>
            <ac:picMk id="2050" creationId="{51C57875-B1B6-7B64-4930-2677FBD8F463}"/>
          </ac:picMkLst>
        </pc:picChg>
      </pc:sldChg>
      <pc:sldChg chg="modSp">
        <pc:chgData name="ANDREW DAVID TOLTON" userId="c50f22ec-9c96-48c8-85cf-599ab6dbae10" providerId="ADAL" clId="{0AE56FB3-9778-4D7D-AB5E-B96781080843}" dt="2022-07-27T23:00:42.126" v="4" actId="1076"/>
        <pc:sldMkLst>
          <pc:docMk/>
          <pc:sldMk cId="4240343759" sldId="257"/>
        </pc:sldMkLst>
        <pc:picChg chg="mod">
          <ac:chgData name="ANDREW DAVID TOLTON" userId="c50f22ec-9c96-48c8-85cf-599ab6dbae10" providerId="ADAL" clId="{0AE56FB3-9778-4D7D-AB5E-B96781080843}" dt="2022-07-27T23:00:42.126" v="4" actId="1076"/>
          <ac:picMkLst>
            <pc:docMk/>
            <pc:sldMk cId="4240343759" sldId="257"/>
            <ac:picMk id="1026" creationId="{12DDB23C-D7B6-E4B7-12DC-BB25AC180B7B}"/>
          </ac:picMkLst>
        </pc:picChg>
      </pc:sldChg>
      <pc:sldChg chg="modSp ord">
        <pc:chgData name="ANDREW DAVID TOLTON" userId="c50f22ec-9c96-48c8-85cf-599ab6dbae10" providerId="ADAL" clId="{0AE56FB3-9778-4D7D-AB5E-B96781080843}" dt="2022-07-27T23:01:08.232" v="10"/>
        <pc:sldMkLst>
          <pc:docMk/>
          <pc:sldMk cId="429936711" sldId="258"/>
        </pc:sldMkLst>
        <pc:picChg chg="mod">
          <ac:chgData name="ANDREW DAVID TOLTON" userId="c50f22ec-9c96-48c8-85cf-599ab6dbae10" providerId="ADAL" clId="{0AE56FB3-9778-4D7D-AB5E-B96781080843}" dt="2022-07-27T23:00:57.610" v="8" actId="1076"/>
          <ac:picMkLst>
            <pc:docMk/>
            <pc:sldMk cId="429936711" sldId="258"/>
            <ac:picMk id="3074" creationId="{07E35005-FBF0-3CB1-DD0A-7DA2292D16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467D-F342-3E3D-2A9A-7ADBD7FD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A00A7-69BC-1823-4172-42AA8486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224E-A1CC-2684-812E-1ECD380E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5040-E96B-A38F-0BB4-796457A4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350A-26F9-1DE9-71D2-DA4E983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B803-CDF7-A35E-979B-FF42654E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B4E6-219B-ED3D-F200-50614875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AD54-753C-DDFF-E8CA-0B25E7B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82CA-AEFD-6022-5872-112BF8F8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C6E5-250D-36C3-2EAF-430B198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C7ED5-1B25-9957-013E-5D8281FEC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29FD1-E541-834B-5E09-8C81F256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3F0F-BB2C-4A28-4523-1446AA9D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CEFB-B044-5B25-D364-E029EA2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26A1-D69A-E339-0036-2E2F4BB7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C4B8-C95A-9084-9568-AE3845E4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3B8F-D678-4663-4D6C-AC599B23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F53B-1F64-C8D3-FD2F-8AD34344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9491-0B32-3A3E-DCD9-680F7C4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D5D1-A370-3AD4-C3B4-45C2FF8B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A976-346B-D242-776D-A0CAC621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554B-1236-EDD4-6625-83B2BB39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DAB-C73B-874D-790D-A419470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9BA1-3CF1-4FB4-AAB7-0D149188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B2C4-E40D-5C14-A713-08D7BD1D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F573-75E6-ABC3-8651-D7192BF1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49B5-EFB5-83A6-04E9-9DD5D756F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347C-5E95-7191-C550-E0DBC724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CC67-0EA5-9728-FC26-3911B22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27C7B-A8EE-42B1-80B6-B6265120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4C2C-70ED-DB0C-5D00-89F9C33D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C9C-0B29-6B0F-4486-F16170B0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2D0B-FF11-42A1-07ED-7E15D7C4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78CF-EED9-B832-7955-62E4783B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70A99-F4FF-F95E-D532-4ABAEA9B9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EB53F-30B4-E6CC-C8C7-B7CCB01DE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54DB1-1E74-20B6-C932-3C0DAAE8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12AF4-EBE6-D5E8-C457-72F68E3A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5EBFD-62CA-FD6D-7ABC-32648BB7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0217-9E77-4065-AEDF-EBC7339B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C461-B1FB-D7DA-22D3-312BC716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E944B-F08D-E689-18B9-38EAA0C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9CDFF-C105-0A0E-E1DA-4A334912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3AC88-01C0-D3A0-E082-ABF884CA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B902E-E8AB-F514-2B5D-39A8343A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530E1-F772-1D93-6917-79DBD29E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C4A-33BB-EFAD-0D15-0956D281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CA91-4B14-4D3C-BBE0-6883F3D8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CC176-3DE8-EB6C-794B-C30D69D57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86F8-B378-266E-56B7-DF589DE0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ABB0A-5360-7038-3921-ACCC4CC8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81FBE-5FE8-D543-5763-D00D2D9E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887B-F6AB-36E2-BEAD-3886C8E0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FB24E-6C54-2E5A-0707-1048516E1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BB05A-A258-AFA9-34CB-1FC07FC6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2703-32DF-7731-0404-5745DCF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58A6-CE9E-D32A-56A1-98D3D22A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4FB3-175E-00DE-6319-7C934E3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4AA6F-A55F-C3D2-B983-D9F0452B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C9070-191E-506B-0302-69045C5E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9E46-5142-D38E-A6E6-3A5FB1724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31B3-C20F-478F-BBFC-9CACBB2993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E39E-01D3-20FF-641B-5CE4BD750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BFF9-015F-C896-E340-64133BB01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EBA6-58FB-449C-A58B-E54702E5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7E35005-FBF0-3CB1-DD0A-7DA2292D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95" y="323006"/>
            <a:ext cx="8000810" cy="62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C57875-B1B6-7B64-4930-2677FBD8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51" y="239927"/>
            <a:ext cx="5926697" cy="63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6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DDB23C-D7B6-E4B7-12DC-BB25AC18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08" y="637631"/>
            <a:ext cx="7911583" cy="5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4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DAVID TOLTON</dc:creator>
  <cp:revision>1</cp:revision>
  <dcterms:created xsi:type="dcterms:W3CDTF">2022-07-27T22:43:48Z</dcterms:created>
  <dcterms:modified xsi:type="dcterms:W3CDTF">2022-07-27T23:01:17Z</dcterms:modified>
</cp:coreProperties>
</file>