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7" r:id="rId2"/>
    <p:sldId id="256" r:id="rId3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49"/>
    <p:restoredTop sz="94710"/>
  </p:normalViewPr>
  <p:slideViewPr>
    <p:cSldViewPr snapToGrid="0" snapToObjects="1">
      <p:cViewPr varScale="1">
        <p:scale>
          <a:sx n="142" d="100"/>
          <a:sy n="142" d="100"/>
        </p:scale>
        <p:origin x="21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373C07-0034-D84F-B0CB-1249B408AEAD}" type="datetimeFigureOut">
              <a:rPr lang="en-GB" smtClean="0"/>
              <a:t>05/05/2020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A96E62-EC5F-C045-9FEB-EDD3A98888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92182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6E62-EC5F-C045-9FEB-EDD3A98888BE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668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99E3D-17D0-DA4E-85BB-CFAE4597DE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4DCCFA-B448-F143-AC77-2C27EA6F99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921BC0-3449-684C-9E0F-1E43B1F5E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7814B-86DA-1A43-BEBE-BB22F0FBA56B}" type="datetimeFigureOut">
              <a:rPr lang="en-GB" smtClean="0"/>
              <a:t>05/05/2020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9227A-069B-DD4E-9241-B565C2078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95615D-4F70-CC4D-8BFD-24914BDC3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8D619-679A-E748-8CD3-73ABC78C6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4361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38C22-D9A6-8E4A-819C-209DE3782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79747C-3E47-1C41-B1E7-F858955D63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B5453F-A720-6B44-9DA1-CDD4EFD7F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7814B-86DA-1A43-BEBE-BB22F0FBA56B}" type="datetimeFigureOut">
              <a:rPr lang="en-GB" smtClean="0"/>
              <a:t>05/05/2020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BFCF96-1E5F-CA49-9AD3-C44B605D2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811A84-18F2-9D48-9079-81FDA5BE4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8D619-679A-E748-8CD3-73ABC78C6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5127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12D177-563D-0D4B-80B5-43903A0374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9B6F2A-7CF3-0049-B4E4-DE719A1F3C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63BD66-4F78-BD4D-AD91-CC97A0315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7814B-86DA-1A43-BEBE-BB22F0FBA56B}" type="datetimeFigureOut">
              <a:rPr lang="en-GB" smtClean="0"/>
              <a:t>05/05/2020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CF98C6-5C9C-304C-AE5D-883AC0BC9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D09A97-DC99-7941-9DBD-F7B5261E5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8D619-679A-E748-8CD3-73ABC78C6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9114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7CC1D-7ADD-804A-9CFD-AB8CA764F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28458-AFBD-BC40-A526-679684E935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6315AD-7FA4-4C4B-AD17-CDD0ECB9B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7814B-86DA-1A43-BEBE-BB22F0FBA56B}" type="datetimeFigureOut">
              <a:rPr lang="en-GB" smtClean="0"/>
              <a:t>05/05/2020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E456F3-A497-7042-8A59-0BDCF26D5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AE82BA-84FF-3E4C-817A-258C94146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8D619-679A-E748-8CD3-73ABC78C6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889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4A304-5809-5049-8F16-DCB87A467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49A849-1597-DD47-A75A-6B23C1A135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BC4C31-165B-B444-A68C-B14C3D87E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7814B-86DA-1A43-BEBE-BB22F0FBA56B}" type="datetimeFigureOut">
              <a:rPr lang="en-GB" smtClean="0"/>
              <a:t>05/05/2020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833AC5-9893-1143-964D-870267E44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0B1299-23DA-AB44-A433-C30AEA9E6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8D619-679A-E748-8CD3-73ABC78C6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6606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5418A-8DC6-4E4C-A81F-D45BE4D8A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E29B52-8A95-A04D-A2B7-3137A6E884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4BA2CB-700B-3A4A-811C-35AB7D4628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B853C5-472E-D241-8B77-DD6C42393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7814B-86DA-1A43-BEBE-BB22F0FBA56B}" type="datetimeFigureOut">
              <a:rPr lang="en-GB" smtClean="0"/>
              <a:t>05/05/2020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2A933F-1D57-BE43-B482-CCE7FDB53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352F10-4BAC-394B-BB0F-3E859C920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8D619-679A-E748-8CD3-73ABC78C6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8043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266B9-4420-FA43-B63B-0E800336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8BDC03-CF60-2E40-A690-FC78FCE4E7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7D7361-7261-DB47-8BE2-FB3D1F2638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34C459-510E-EB4D-884B-8B0A05F94B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7839E2-E2CC-A84C-8A35-1A4FC438E2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02A6B3-B037-6A41-8DD4-C2D8DE1CE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7814B-86DA-1A43-BEBE-BB22F0FBA56B}" type="datetimeFigureOut">
              <a:rPr lang="en-GB" smtClean="0"/>
              <a:t>05/05/2020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312402-1817-F648-8924-B178ED9F1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A17969-6F1D-584C-B74B-BF3606CFC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8D619-679A-E748-8CD3-73ABC78C6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5216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028EE-FF57-0944-9BFC-69D021C02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36D132-008E-5145-A35A-9F751254F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7814B-86DA-1A43-BEBE-BB22F0FBA56B}" type="datetimeFigureOut">
              <a:rPr lang="en-GB" smtClean="0"/>
              <a:t>05/05/2020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F6CE61-B9D1-DE4B-B1D2-F1D78F0E4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A5DEEE-9DA5-794D-A8DA-5B1B782A8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8D619-679A-E748-8CD3-73ABC78C6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3452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14DF42-C389-CC41-8DCC-FBD7109AB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7814B-86DA-1A43-BEBE-BB22F0FBA56B}" type="datetimeFigureOut">
              <a:rPr lang="en-GB" smtClean="0"/>
              <a:t>05/05/2020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C344DE-10D3-A247-9219-4880D93FA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C2F3E6-B1B2-6B49-8A91-D7F4833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8D619-679A-E748-8CD3-73ABC78C6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9949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62781-B18B-4849-9D2A-E2AC788C2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29D908-A830-6940-8381-A4CEF34634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2FDB75-ACA3-E842-B51C-05F51C8A3F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75EE9F-78FD-3144-9F2A-14BB4F86F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7814B-86DA-1A43-BEBE-BB22F0FBA56B}" type="datetimeFigureOut">
              <a:rPr lang="en-GB" smtClean="0"/>
              <a:t>05/05/2020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48B601-378B-C14F-BF37-706E2DCBD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6FE994-99B2-3D42-9386-CC90B9BFC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8D619-679A-E748-8CD3-73ABC78C6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1739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E05EC-505B-B74B-92E6-10F386E5D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CCB4B1-4450-D542-ACDE-C8A83600B9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5BA1F0-24E0-654A-A2E0-F21D61642D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E3BFAF-1324-094F-AC59-DFB90FACE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7814B-86DA-1A43-BEBE-BB22F0FBA56B}" type="datetimeFigureOut">
              <a:rPr lang="en-GB" smtClean="0"/>
              <a:t>05/05/2020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F35C0A-28A2-6342-B191-C9BE09A8C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2A027E-DBC6-274C-967B-DFA65E7F1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8D619-679A-E748-8CD3-73ABC78C6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1464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62A272-71C4-434E-817C-1187C945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86A0B5-8A7B-CA4E-B7B3-1F5573A875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8EC744-CD47-144D-995F-BAB1CAB477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77814B-86DA-1A43-BEBE-BB22F0FBA56B}" type="datetimeFigureOut">
              <a:rPr lang="en-GB" smtClean="0"/>
              <a:t>05/05/2020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F2BBF4-BC02-2142-AA20-B8D6B52E1E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44D1A7-008B-7541-94DB-83FCE941BD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F8D619-679A-E748-8CD3-73ABC78C6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0526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35787622-613D-D947-BB16-99D4580FE577}"/>
              </a:ext>
            </a:extLst>
          </p:cNvPr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Runtime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0B53993-6635-9447-8282-62CBD9C1EF10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Development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E8DD1DD-6D53-BE41-A7D2-A93F55A0ECDE}"/>
              </a:ext>
            </a:extLst>
          </p:cNvPr>
          <p:cNvSpPr/>
          <p:nvPr/>
        </p:nvSpPr>
        <p:spPr>
          <a:xfrm>
            <a:off x="275822" y="4002135"/>
            <a:ext cx="1113862" cy="1502228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Java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B62EDF2-DEDD-A84C-953D-D4D9F9D44866}"/>
              </a:ext>
            </a:extLst>
          </p:cNvPr>
          <p:cNvSpPr/>
          <p:nvPr/>
        </p:nvSpPr>
        <p:spPr>
          <a:xfrm>
            <a:off x="275823" y="1890306"/>
            <a:ext cx="1113862" cy="150222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Groovy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45BB00A-C8BD-274E-A6C1-20824DE8B29C}"/>
              </a:ext>
            </a:extLst>
          </p:cNvPr>
          <p:cNvSpPr/>
          <p:nvPr/>
        </p:nvSpPr>
        <p:spPr>
          <a:xfrm>
            <a:off x="275822" y="213907"/>
            <a:ext cx="1113862" cy="150222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Clojure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061F5B-3864-B14A-8D4B-DC3040FC4009}"/>
              </a:ext>
            </a:extLst>
          </p:cNvPr>
          <p:cNvSpPr txBox="1"/>
          <p:nvPr/>
        </p:nvSpPr>
        <p:spPr>
          <a:xfrm>
            <a:off x="82628" y="5842337"/>
            <a:ext cx="15002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Programming Language Source Files</a:t>
            </a:r>
          </a:p>
        </p:txBody>
      </p:sp>
      <p:sp>
        <p:nvSpPr>
          <p:cNvPr id="8" name="Striped Right Arrow 7">
            <a:extLst>
              <a:ext uri="{FF2B5EF4-FFF2-40B4-BE49-F238E27FC236}">
                <a16:creationId xmlns:a16="http://schemas.microsoft.com/office/drawing/2014/main" id="{284979C2-5CE5-7843-98FA-08F273601F6D}"/>
              </a:ext>
            </a:extLst>
          </p:cNvPr>
          <p:cNvSpPr/>
          <p:nvPr/>
        </p:nvSpPr>
        <p:spPr>
          <a:xfrm>
            <a:off x="1771016" y="1531078"/>
            <a:ext cx="3084518" cy="2852057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57B754-1DCF-6343-B296-5E13ED82B5EE}"/>
              </a:ext>
            </a:extLst>
          </p:cNvPr>
          <p:cNvSpPr txBox="1"/>
          <p:nvPr/>
        </p:nvSpPr>
        <p:spPr>
          <a:xfrm>
            <a:off x="2099769" y="6119336"/>
            <a:ext cx="2427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Compiled into Bytecode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B581959-A855-D84C-A200-8772895B124B}"/>
              </a:ext>
            </a:extLst>
          </p:cNvPr>
          <p:cNvSpPr/>
          <p:nvPr/>
        </p:nvSpPr>
        <p:spPr>
          <a:xfrm>
            <a:off x="5530105" y="213907"/>
            <a:ext cx="1113862" cy="529045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Bytecode</a:t>
            </a:r>
          </a:p>
        </p:txBody>
      </p:sp>
      <p:sp>
        <p:nvSpPr>
          <p:cNvPr id="11" name="Striped Right Arrow 10">
            <a:extLst>
              <a:ext uri="{FF2B5EF4-FFF2-40B4-BE49-F238E27FC236}">
                <a16:creationId xmlns:a16="http://schemas.microsoft.com/office/drawing/2014/main" id="{3A0D8243-A559-3A46-BD93-3D78C5CBAA46}"/>
              </a:ext>
            </a:extLst>
          </p:cNvPr>
          <p:cNvSpPr/>
          <p:nvPr/>
        </p:nvSpPr>
        <p:spPr>
          <a:xfrm>
            <a:off x="7318538" y="1531077"/>
            <a:ext cx="3084518" cy="2852057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3BA47BC-C067-8B40-AE2B-3241A8603069}"/>
              </a:ext>
            </a:extLst>
          </p:cNvPr>
          <p:cNvSpPr/>
          <p:nvPr/>
        </p:nvSpPr>
        <p:spPr>
          <a:xfrm>
            <a:off x="10784388" y="213907"/>
            <a:ext cx="1113862" cy="5290456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Machine Code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2CB9A4-70D6-0B4A-A84E-394CF8BD0C99}"/>
              </a:ext>
            </a:extLst>
          </p:cNvPr>
          <p:cNvSpPr txBox="1"/>
          <p:nvPr/>
        </p:nvSpPr>
        <p:spPr>
          <a:xfrm>
            <a:off x="661070" y="347949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…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89E6F53-5EEF-D142-AED7-9FDEB7A54254}"/>
              </a:ext>
            </a:extLst>
          </p:cNvPr>
          <p:cNvSpPr txBox="1"/>
          <p:nvPr/>
        </p:nvSpPr>
        <p:spPr>
          <a:xfrm>
            <a:off x="5336911" y="5842337"/>
            <a:ext cx="15002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Machine independent Bytecode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47010BE-6751-9447-A3BD-E7954911371B}"/>
              </a:ext>
            </a:extLst>
          </p:cNvPr>
          <p:cNvSpPr txBox="1"/>
          <p:nvPr/>
        </p:nvSpPr>
        <p:spPr>
          <a:xfrm>
            <a:off x="7620854" y="5980836"/>
            <a:ext cx="24798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Interpreted by the JIT (Just in Time Compiler)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B4FAB5E-19C5-CD4B-A908-51A5929E82A6}"/>
              </a:ext>
            </a:extLst>
          </p:cNvPr>
          <p:cNvSpPr txBox="1"/>
          <p:nvPr/>
        </p:nvSpPr>
        <p:spPr>
          <a:xfrm>
            <a:off x="10454785" y="5830721"/>
            <a:ext cx="17730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Machine dependent executable code</a:t>
            </a:r>
          </a:p>
        </p:txBody>
      </p:sp>
    </p:spTree>
    <p:extLst>
      <p:ext uri="{BB962C8B-B14F-4D97-AF65-F5344CB8AC3E}">
        <p14:creationId xmlns:p14="http://schemas.microsoft.com/office/powerpoint/2010/main" val="839687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loud 7">
            <a:extLst>
              <a:ext uri="{FF2B5EF4-FFF2-40B4-BE49-F238E27FC236}">
                <a16:creationId xmlns:a16="http://schemas.microsoft.com/office/drawing/2014/main" id="{94F42F71-0F59-7847-8897-2C8409A6EB4E}"/>
              </a:ext>
            </a:extLst>
          </p:cNvPr>
          <p:cNvSpPr/>
          <p:nvPr/>
        </p:nvSpPr>
        <p:spPr>
          <a:xfrm>
            <a:off x="4078835" y="168909"/>
            <a:ext cx="2430049" cy="18288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Test Double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6EE240D-D31C-1A4B-9685-1613792E46F0}"/>
              </a:ext>
            </a:extLst>
          </p:cNvPr>
          <p:cNvSpPr/>
          <p:nvPr/>
        </p:nvSpPr>
        <p:spPr>
          <a:xfrm>
            <a:off x="1883229" y="2427515"/>
            <a:ext cx="1919226" cy="723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Dummy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EE69F68-74C0-464F-8E30-0E2C5B2D4696}"/>
              </a:ext>
            </a:extLst>
          </p:cNvPr>
          <p:cNvSpPr/>
          <p:nvPr/>
        </p:nvSpPr>
        <p:spPr>
          <a:xfrm>
            <a:off x="1883229" y="3429000"/>
            <a:ext cx="1919226" cy="723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Stub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2E808FA-1944-2B4E-947D-628334D8C9F8}"/>
              </a:ext>
            </a:extLst>
          </p:cNvPr>
          <p:cNvSpPr/>
          <p:nvPr/>
        </p:nvSpPr>
        <p:spPr>
          <a:xfrm>
            <a:off x="1883229" y="4430485"/>
            <a:ext cx="1919226" cy="723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Spy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4975D4E-A32E-9B46-B936-3CD4867661D0}"/>
              </a:ext>
            </a:extLst>
          </p:cNvPr>
          <p:cNvSpPr/>
          <p:nvPr/>
        </p:nvSpPr>
        <p:spPr>
          <a:xfrm>
            <a:off x="1883229" y="5431970"/>
            <a:ext cx="1919226" cy="723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Mock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B2A9E41-DB72-7D43-9CF8-F3213B9CC7B4}"/>
              </a:ext>
            </a:extLst>
          </p:cNvPr>
          <p:cNvSpPr/>
          <p:nvPr/>
        </p:nvSpPr>
        <p:spPr>
          <a:xfrm>
            <a:off x="6788698" y="5431970"/>
            <a:ext cx="1919226" cy="723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Fake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D0AA745-0DB1-2641-BAD8-9D0F53B759BF}"/>
              </a:ext>
            </a:extLst>
          </p:cNvPr>
          <p:cNvCxnSpPr>
            <a:stCxn id="12" idx="0"/>
            <a:endCxn id="11" idx="2"/>
          </p:cNvCxnSpPr>
          <p:nvPr/>
        </p:nvCxnSpPr>
        <p:spPr>
          <a:xfrm flipV="1">
            <a:off x="2842842" y="5153577"/>
            <a:ext cx="0" cy="278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54CE2E0-6108-6647-8B20-0D2B2A8F3A95}"/>
              </a:ext>
            </a:extLst>
          </p:cNvPr>
          <p:cNvCxnSpPr>
            <a:cxnSpLocks/>
            <a:stCxn id="11" idx="0"/>
            <a:endCxn id="10" idx="2"/>
          </p:cNvCxnSpPr>
          <p:nvPr/>
        </p:nvCxnSpPr>
        <p:spPr>
          <a:xfrm flipV="1">
            <a:off x="2842842" y="4152092"/>
            <a:ext cx="0" cy="278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8EE70CC-8B5E-9A45-AA7C-8B8EA94D32CE}"/>
              </a:ext>
            </a:extLst>
          </p:cNvPr>
          <p:cNvCxnSpPr>
            <a:cxnSpLocks/>
            <a:stCxn id="10" idx="0"/>
            <a:endCxn id="9" idx="2"/>
          </p:cNvCxnSpPr>
          <p:nvPr/>
        </p:nvCxnSpPr>
        <p:spPr>
          <a:xfrm flipV="1">
            <a:off x="2842842" y="3150607"/>
            <a:ext cx="0" cy="278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6EA9434-C966-6F41-8997-484E1143C725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2842842" y="1575303"/>
            <a:ext cx="1321752" cy="852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985D851-C76D-1A4D-999B-2F2FAEAC8370}"/>
              </a:ext>
            </a:extLst>
          </p:cNvPr>
          <p:cNvCxnSpPr>
            <a:cxnSpLocks/>
            <a:stCxn id="13" idx="0"/>
          </p:cNvCxnSpPr>
          <p:nvPr/>
        </p:nvCxnSpPr>
        <p:spPr>
          <a:xfrm flipH="1" flipV="1">
            <a:off x="6096001" y="1710802"/>
            <a:ext cx="1652310" cy="3721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67459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41</Words>
  <Application>Microsoft Macintosh PowerPoint</Application>
  <PresentationFormat>Widescreen</PresentationFormat>
  <Paragraphs>20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Albert Attard</dc:creator>
  <cp:lastModifiedBy>Albert Attard</cp:lastModifiedBy>
  <cp:revision>4</cp:revision>
  <dcterms:created xsi:type="dcterms:W3CDTF">2020-04-30T06:38:45Z</dcterms:created>
  <dcterms:modified xsi:type="dcterms:W3CDTF">2020-05-05T13:57:09Z</dcterms:modified>
</cp:coreProperties>
</file>