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6" r:id="rId9"/>
    <p:sldId id="263" r:id="rId10"/>
    <p:sldId id="264" r:id="rId11"/>
    <p:sldId id="265" r:id="rId12"/>
    <p:sldId id="256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" id="{D2EF745B-DF6F-1149-A956-99F8C5570964}">
          <p14:sldIdLst>
            <p14:sldId id="258"/>
            <p14:sldId id="259"/>
            <p14:sldId id="260"/>
            <p14:sldId id="261"/>
            <p14:sldId id="262"/>
            <p14:sldId id="267"/>
            <p14:sldId id="266"/>
            <p14:sldId id="263"/>
            <p14:sldId id="264"/>
            <p14:sldId id="265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8"/>
    <p:restoredTop sz="86405"/>
  </p:normalViewPr>
  <p:slideViewPr>
    <p:cSldViewPr snapToGrid="0" snapToObjects="1">
      <p:cViewPr varScale="1">
        <p:scale>
          <a:sx n="128" d="100"/>
          <a:sy n="128" d="100"/>
        </p:scale>
        <p:origin x="7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48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8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3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Point[x=7,</a:t>
            </a:r>
            <a:r>
              <a:rPr lang="en-GB" b="1" dirty="0">
                <a:solidFill>
                  <a:srgbClr val="FF0000"/>
                </a:solidFill>
              </a:rPr>
              <a:t>y=3</a:t>
            </a:r>
            <a:r>
              <a:rPr lang="en-GB" dirty="0">
                <a:solidFill>
                  <a:schemeClr val="tx1"/>
                </a:solidFill>
              </a:rPr>
              <a:t>]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0491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0988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500315" y="2478453"/>
            <a:ext cx="15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reference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892609"/>
            <a:ext cx="3729942" cy="35140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4390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148874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7D475-E299-AE41-86D3-1B10CAF77EA3}"/>
              </a:ext>
            </a:extLst>
          </p:cNvPr>
          <p:cNvSpPr/>
          <p:nvPr/>
        </p:nvSpPr>
        <p:spPr>
          <a:xfrm>
            <a:off x="5459504" y="546847"/>
            <a:ext cx="3935506" cy="5208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98429-C6B8-BC44-8702-AECA5E3F9DB7}"/>
              </a:ext>
            </a:extLst>
          </p:cNvPr>
          <p:cNvSpPr/>
          <p:nvPr/>
        </p:nvSpPr>
        <p:spPr>
          <a:xfrm>
            <a:off x="1272988" y="546847"/>
            <a:ext cx="3935506" cy="5208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7F43E-D801-EE49-A7BB-BB4CC05459C7}"/>
              </a:ext>
            </a:extLst>
          </p:cNvPr>
          <p:cNvSpPr/>
          <p:nvPr/>
        </p:nvSpPr>
        <p:spPr>
          <a:xfrm>
            <a:off x="2514600" y="1591236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6D25D-3C20-6348-9E83-19C1AFEEA0CE}"/>
              </a:ext>
            </a:extLst>
          </p:cNvPr>
          <p:cNvSpPr/>
          <p:nvPr/>
        </p:nvSpPr>
        <p:spPr>
          <a:xfrm>
            <a:off x="6694392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"my object type"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1BC07-0B6F-B445-98D9-917B754665E1}"/>
              </a:ext>
            </a:extLst>
          </p:cNvPr>
          <p:cNvSpPr/>
          <p:nvPr/>
        </p:nvSpPr>
        <p:spPr>
          <a:xfrm>
            <a:off x="2514600" y="2070847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D0DE9-12F5-8641-B765-93E26765094F}"/>
              </a:ext>
            </a:extLst>
          </p:cNvPr>
          <p:cNvSpPr/>
          <p:nvPr/>
        </p:nvSpPr>
        <p:spPr>
          <a:xfrm>
            <a:off x="1848970" y="1591236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6D401-93A6-F74B-987E-B7E5E1C27913}"/>
              </a:ext>
            </a:extLst>
          </p:cNvPr>
          <p:cNvSpPr/>
          <p:nvPr/>
        </p:nvSpPr>
        <p:spPr>
          <a:xfrm>
            <a:off x="1848970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0561C8-7DAA-3E4D-8A6B-C3ED050A32E2}"/>
              </a:ext>
            </a:extLst>
          </p:cNvPr>
          <p:cNvSpPr/>
          <p:nvPr/>
        </p:nvSpPr>
        <p:spPr>
          <a:xfrm>
            <a:off x="6035486" y="2070847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B59E4A-E18D-E04E-9157-31655B853F03}"/>
              </a:ext>
            </a:extLst>
          </p:cNvPr>
          <p:cNvSpPr/>
          <p:nvPr/>
        </p:nvSpPr>
        <p:spPr>
          <a:xfrm>
            <a:off x="2514600" y="2550458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85039-EB78-D344-B353-E23461449F72}"/>
              </a:ext>
            </a:extLst>
          </p:cNvPr>
          <p:cNvSpPr/>
          <p:nvPr/>
        </p:nvSpPr>
        <p:spPr>
          <a:xfrm>
            <a:off x="1848970" y="2550458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E65BD-03E3-4F44-8D99-63E3F704B91C}"/>
              </a:ext>
            </a:extLst>
          </p:cNvPr>
          <p:cNvSpPr/>
          <p:nvPr/>
        </p:nvSpPr>
        <p:spPr>
          <a:xfrm>
            <a:off x="2514600" y="3030069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6E5-0B9E-E14A-9FE8-5229237AFD2D}"/>
              </a:ext>
            </a:extLst>
          </p:cNvPr>
          <p:cNvSpPr/>
          <p:nvPr/>
        </p:nvSpPr>
        <p:spPr>
          <a:xfrm>
            <a:off x="1848970" y="3030069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B94E6-72A4-2048-AF6D-F6F48E8D1E98}"/>
              </a:ext>
            </a:extLst>
          </p:cNvPr>
          <p:cNvSpPr/>
          <p:nvPr/>
        </p:nvSpPr>
        <p:spPr>
          <a:xfrm>
            <a:off x="2514600" y="3509680"/>
            <a:ext cx="2034988" cy="479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xyx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FFB492-4C6A-7942-98E1-FF83AFDD6821}"/>
              </a:ext>
            </a:extLst>
          </p:cNvPr>
          <p:cNvSpPr/>
          <p:nvPr/>
        </p:nvSpPr>
        <p:spPr>
          <a:xfrm>
            <a:off x="1848970" y="3509680"/>
            <a:ext cx="665630" cy="47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7014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165</Words>
  <Application>Microsoft Macintosh PowerPoint</Application>
  <PresentationFormat>Widescreen</PresentationFormat>
  <Paragraphs>89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17</cp:revision>
  <dcterms:created xsi:type="dcterms:W3CDTF">2020-04-30T06:38:45Z</dcterms:created>
  <dcterms:modified xsi:type="dcterms:W3CDTF">2020-05-07T06:00:41Z</dcterms:modified>
</cp:coreProperties>
</file>