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mer" id="{C5D8FC65-3446-DB4E-B486-2285C2608FA3}">
          <p14:sldIdLst>
            <p14:sldId id="257"/>
          </p14:sldIdLst>
        </p14:section>
        <p14:section name="Data Types" id="{D2EF745B-DF6F-1149-A956-99F8C5570964}">
          <p14:sldIdLst>
            <p14:sldId id="258"/>
            <p14:sldId id="259"/>
            <p14:sldId id="260"/>
            <p14:sldId id="261"/>
            <p14:sldId id="262"/>
          </p14:sldIdLst>
        </p14:section>
        <p14:section name="Testing" id="{064BBB82-ADB6-E844-9D9E-44CD43DCBE9F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710"/>
  </p:normalViewPr>
  <p:slideViewPr>
    <p:cSldViewPr snapToGrid="0" snapToObjects="1">
      <p:cViewPr varScale="1">
        <p:scale>
          <a:sx n="142" d="100"/>
          <a:sy n="14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3C07-0034-D84F-B0CB-1249B408AEAD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96E62-EC5F-C045-9FEB-EDD3A9888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21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96E62-EC5F-C045-9FEB-EDD3A98888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E3D-17D0-DA4E-85BB-CFAE4597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DCCFA-B448-F143-AC77-2C27EA6F9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1BC0-3449-684C-9E0F-1E43B1F5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227A-069B-DD4E-9241-B565C20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615D-4F70-CC4D-8BFD-24914BDC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6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8C22-D9A6-8E4A-819C-209DE378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747C-3E47-1C41-B1E7-F858955D6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5453F-A720-6B44-9DA1-CDD4EFD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CF96-1E5F-CA49-9AD3-C44B605D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11A84-18F2-9D48-9079-81FDA5B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12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2D177-563D-0D4B-80B5-43903A037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B6F2A-7CF3-0049-B4E4-DE719A1F3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BD66-4F78-BD4D-AD91-CC97A03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98C6-5C9C-304C-AE5D-883AC0BC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9A97-DC99-7941-9DBD-F7B5261E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1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CC1D-7ADD-804A-9CFD-AB8CA764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28458-AFBD-BC40-A526-679684E9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315AD-7FA4-4C4B-AD17-CDD0ECB9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56F3-A497-7042-8A59-0BDCF26D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82BA-84FF-3E4C-817A-258C9414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A304-5809-5049-8F16-DCB87A46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9A849-1597-DD47-A75A-6B23C1A13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4C31-165B-B444-A68C-B14C3D8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33AC5-9893-1143-964D-870267E4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1299-23DA-AB44-A433-C30AEA9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6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418A-8DC6-4E4C-A81F-D45BE4D8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9B52-8A95-A04D-A2B7-3137A6E8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BA2CB-700B-3A4A-811C-35AB7D46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853C5-472E-D241-8B77-DD6C4239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A933F-1D57-BE43-B482-CCE7FDB5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52F10-4BAC-394B-BB0F-3E859C92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0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66B9-4420-FA43-B63B-0E800336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C03-CF60-2E40-A690-FC78FCE4E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7361-7261-DB47-8BE2-FB3D1F263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4C459-510E-EB4D-884B-8B0A05F94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839E2-E2CC-A84C-8A35-1A4FC438E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2A6B3-B037-6A41-8DD4-C2D8DE1C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12402-1817-F648-8924-B178ED9F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17969-6F1D-584C-B74B-BF3606CF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28EE-FF57-0944-9BFC-69D021C0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D132-008E-5145-A35A-9F751254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6CE61-B9D1-DE4B-B1D2-F1D78F0E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DEEE-9DA5-794D-A8DA-5B1B782A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45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4DF42-C389-CC41-8DCC-FBD7109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344DE-10D3-A247-9219-4880D93F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2F3E6-B1B2-6B49-8A91-D7F4833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94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781-B18B-4849-9D2A-E2AC788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9D908-A830-6940-8381-A4CEF346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FDB75-ACA3-E842-B51C-05F51C8A3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5EE9F-78FD-3144-9F2A-14BB4F86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8B601-378B-C14F-BF37-706E2DCB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FE994-99B2-3D42-9386-CC90B9BF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73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05EC-505B-B74B-92E6-10F386E5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B4B1-4450-D542-ACDE-C8A83600B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A1F0-24E0-654A-A2E0-F21D61642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BFAF-1324-094F-AC59-DFB90FAC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35C0A-28A2-6342-B191-C9BE09A8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027E-DBC6-274C-967B-DFA65E7F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6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2A272-71C4-434E-817C-1187C945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6A0B5-8A7B-CA4E-B7B3-1F5573A87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EC744-CD47-144D-995F-BAB1CAB47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7814B-86DA-1A43-BEBE-BB22F0FBA56B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BBF4-BC02-2142-AA20-B8D6B52E1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D1A7-008B-7541-94DB-83FCE941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8D619-679A-E748-8CD3-73ABC78C64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2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787622-613D-D947-BB16-99D4580FE57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B53993-6635-9447-8282-62CBD9C1EF1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8DD1DD-6D53-BE41-A7D2-A93F55A0ECDE}"/>
              </a:ext>
            </a:extLst>
          </p:cNvPr>
          <p:cNvSpPr/>
          <p:nvPr/>
        </p:nvSpPr>
        <p:spPr>
          <a:xfrm>
            <a:off x="275822" y="4002135"/>
            <a:ext cx="1113862" cy="150222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2EDF2-DEDD-A84C-953D-D4D9F9D44866}"/>
              </a:ext>
            </a:extLst>
          </p:cNvPr>
          <p:cNvSpPr/>
          <p:nvPr/>
        </p:nvSpPr>
        <p:spPr>
          <a:xfrm>
            <a:off x="275823" y="1890306"/>
            <a:ext cx="1113862" cy="15022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Groovy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BB00A-C8BD-274E-A6C1-20824DE8B29C}"/>
              </a:ext>
            </a:extLst>
          </p:cNvPr>
          <p:cNvSpPr/>
          <p:nvPr/>
        </p:nvSpPr>
        <p:spPr>
          <a:xfrm>
            <a:off x="275822" y="213907"/>
            <a:ext cx="1113862" cy="15022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Clojure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61F5B-3864-B14A-8D4B-DC3040FC4009}"/>
              </a:ext>
            </a:extLst>
          </p:cNvPr>
          <p:cNvSpPr txBox="1"/>
          <p:nvPr/>
        </p:nvSpPr>
        <p:spPr>
          <a:xfrm>
            <a:off x="82628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Programming Language Source Files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84979C2-5CE5-7843-98FA-08F273601F6D}"/>
              </a:ext>
            </a:extLst>
          </p:cNvPr>
          <p:cNvSpPr/>
          <p:nvPr/>
        </p:nvSpPr>
        <p:spPr>
          <a:xfrm>
            <a:off x="1771016" y="1531078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7B754-1DCF-6343-B296-5E13ED82B5EE}"/>
              </a:ext>
            </a:extLst>
          </p:cNvPr>
          <p:cNvSpPr txBox="1"/>
          <p:nvPr/>
        </p:nvSpPr>
        <p:spPr>
          <a:xfrm>
            <a:off x="2099769" y="6119336"/>
            <a:ext cx="242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Compiled into Bytecode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1959-A855-D84C-A200-8772895B124B}"/>
              </a:ext>
            </a:extLst>
          </p:cNvPr>
          <p:cNvSpPr/>
          <p:nvPr/>
        </p:nvSpPr>
        <p:spPr>
          <a:xfrm>
            <a:off x="5530105" y="213907"/>
            <a:ext cx="1113862" cy="52904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Bytecode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3A0D8243-A559-3A46-BD93-3D78C5CBAA46}"/>
              </a:ext>
            </a:extLst>
          </p:cNvPr>
          <p:cNvSpPr/>
          <p:nvPr/>
        </p:nvSpPr>
        <p:spPr>
          <a:xfrm>
            <a:off x="7318538" y="1531077"/>
            <a:ext cx="3084518" cy="285205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47BC-C067-8B40-AE2B-3241A8603069}"/>
              </a:ext>
            </a:extLst>
          </p:cNvPr>
          <p:cNvSpPr/>
          <p:nvPr/>
        </p:nvSpPr>
        <p:spPr>
          <a:xfrm>
            <a:off x="10784388" y="213907"/>
            <a:ext cx="1113862" cy="529045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CB9A4-70D6-0B4A-A84E-394CF8BD0C99}"/>
              </a:ext>
            </a:extLst>
          </p:cNvPr>
          <p:cNvSpPr txBox="1"/>
          <p:nvPr/>
        </p:nvSpPr>
        <p:spPr>
          <a:xfrm>
            <a:off x="661070" y="347949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E6F53-5EEF-D142-AED7-9FDEB7A54254}"/>
              </a:ext>
            </a:extLst>
          </p:cNvPr>
          <p:cNvSpPr txBox="1"/>
          <p:nvPr/>
        </p:nvSpPr>
        <p:spPr>
          <a:xfrm>
            <a:off x="5336911" y="5842337"/>
            <a:ext cx="1500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independent Bytecode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010BE-6751-9447-A3BD-E7954911371B}"/>
              </a:ext>
            </a:extLst>
          </p:cNvPr>
          <p:cNvSpPr txBox="1"/>
          <p:nvPr/>
        </p:nvSpPr>
        <p:spPr>
          <a:xfrm>
            <a:off x="7620854" y="5980836"/>
            <a:ext cx="247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Interpreted by the JIT (Just in Time Compiler)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FAB5E-19C5-CD4B-A908-51A5929E82A6}"/>
              </a:ext>
            </a:extLst>
          </p:cNvPr>
          <p:cNvSpPr txBox="1"/>
          <p:nvPr/>
        </p:nvSpPr>
        <p:spPr>
          <a:xfrm>
            <a:off x="10454785" y="5830721"/>
            <a:ext cx="1773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Machine dependent executable code</a:t>
            </a:r>
          </a:p>
        </p:txBody>
      </p:sp>
    </p:spTree>
    <p:extLst>
      <p:ext uri="{BB962C8B-B14F-4D97-AF65-F5344CB8AC3E}">
        <p14:creationId xmlns:p14="http://schemas.microsoft.com/office/powerpoint/2010/main" val="839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2FDB5F-948B-5849-8985-0B426D4CF701}"/>
              </a:ext>
            </a:extLst>
          </p:cNvPr>
          <p:cNvSpPr/>
          <p:nvPr/>
        </p:nvSpPr>
        <p:spPr>
          <a:xfrm>
            <a:off x="4258236" y="546847"/>
            <a:ext cx="2034988" cy="5764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9EBD66D-7054-1343-8C92-47DB36F32D2D}"/>
              </a:ext>
            </a:extLst>
          </p:cNvPr>
          <p:cNvSpPr/>
          <p:nvPr/>
        </p:nvSpPr>
        <p:spPr>
          <a:xfrm>
            <a:off x="3182471" y="546847"/>
            <a:ext cx="824753" cy="577327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B709F-511C-2F47-BD59-F3899747C041}"/>
              </a:ext>
            </a:extLst>
          </p:cNvPr>
          <p:cNvSpPr/>
          <p:nvPr/>
        </p:nvSpPr>
        <p:spPr>
          <a:xfrm>
            <a:off x="4258236" y="5450541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CC2FFF-B1D6-C44D-92E4-D2043043B661}"/>
              </a:ext>
            </a:extLst>
          </p:cNvPr>
          <p:cNvSpPr/>
          <p:nvPr/>
        </p:nvSpPr>
        <p:spPr>
          <a:xfrm>
            <a:off x="4258236" y="4589930"/>
            <a:ext cx="2034988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4BE88F-D9EE-4446-9AFC-D5A0ADFCAF2B}"/>
              </a:ext>
            </a:extLst>
          </p:cNvPr>
          <p:cNvSpPr/>
          <p:nvPr/>
        </p:nvSpPr>
        <p:spPr>
          <a:xfrm>
            <a:off x="4258236" y="3272119"/>
            <a:ext cx="2034988" cy="1317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D868E-F8F4-E54B-9154-F7AABF4DA868}"/>
              </a:ext>
            </a:extLst>
          </p:cNvPr>
          <p:cNvSpPr/>
          <p:nvPr/>
        </p:nvSpPr>
        <p:spPr>
          <a:xfrm>
            <a:off x="4258236" y="546848"/>
            <a:ext cx="2034988" cy="1066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C8BB7-C112-6C44-9F96-82FF8FE9E6D3}"/>
              </a:ext>
            </a:extLst>
          </p:cNvPr>
          <p:cNvSpPr txBox="1"/>
          <p:nvPr/>
        </p:nvSpPr>
        <p:spPr>
          <a:xfrm>
            <a:off x="1483661" y="3105833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Memory available to a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C02B33-31C0-2146-99DA-F7B47C23E1E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275730" y="2734235"/>
            <a:ext cx="0" cy="537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CD793F-873D-B54F-AA31-6AFAFC0A9BB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275730" y="1613647"/>
            <a:ext cx="0" cy="560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33E1539E-A78E-FC42-AB77-12D1C56F274B}"/>
              </a:ext>
            </a:extLst>
          </p:cNvPr>
          <p:cNvSpPr/>
          <p:nvPr/>
        </p:nvSpPr>
        <p:spPr>
          <a:xfrm rot="10800000">
            <a:off x="6544236" y="1613647"/>
            <a:ext cx="824753" cy="165847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AD242-AD4F-EB46-ACCD-53D57192E76A}"/>
              </a:ext>
            </a:extLst>
          </p:cNvPr>
          <p:cNvSpPr txBox="1"/>
          <p:nvPr/>
        </p:nvSpPr>
        <p:spPr>
          <a:xfrm>
            <a:off x="7212106" y="2087904"/>
            <a:ext cx="185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Free memory available</a:t>
            </a:r>
          </a:p>
        </p:txBody>
      </p:sp>
    </p:spTree>
    <p:extLst>
      <p:ext uri="{BB962C8B-B14F-4D97-AF65-F5344CB8AC3E}">
        <p14:creationId xmlns:p14="http://schemas.microsoft.com/office/powerpoint/2010/main" val="55422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CC71AA-52B2-0E4A-AEDB-BA54AE9CA39C}"/>
              </a:ext>
            </a:extLst>
          </p:cNvPr>
          <p:cNvSpPr/>
          <p:nvPr/>
        </p:nvSpPr>
        <p:spPr>
          <a:xfrm>
            <a:off x="4123766" y="1878106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895A-F0DE-AC44-984C-7DCF1AE95F8D}"/>
              </a:ext>
            </a:extLst>
          </p:cNvPr>
          <p:cNvSpPr/>
          <p:nvPr/>
        </p:nvSpPr>
        <p:spPr>
          <a:xfrm>
            <a:off x="4123766" y="280147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printf()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6DE15B0-A5FF-494B-BE23-2C799E633A46}"/>
              </a:ext>
            </a:extLst>
          </p:cNvPr>
          <p:cNvSpPr/>
          <p:nvPr/>
        </p:nvSpPr>
        <p:spPr>
          <a:xfrm>
            <a:off x="3155577" y="1878106"/>
            <a:ext cx="824753" cy="161812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F9649-41A2-9246-AFE8-6CE32264EBFC}"/>
              </a:ext>
            </a:extLst>
          </p:cNvPr>
          <p:cNvSpPr txBox="1"/>
          <p:nvPr/>
        </p:nvSpPr>
        <p:spPr>
          <a:xfrm>
            <a:off x="1980307" y="2364004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E95D89-07FA-CE4F-A466-20C9C4FA90B9}"/>
              </a:ext>
            </a:extLst>
          </p:cNvPr>
          <p:cNvSpPr txBox="1"/>
          <p:nvPr/>
        </p:nvSpPr>
        <p:spPr>
          <a:xfrm>
            <a:off x="6381975" y="2155122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F435C-EF88-1748-A9C6-B479A7A7FB79}"/>
              </a:ext>
            </a:extLst>
          </p:cNvPr>
          <p:cNvSpPr txBox="1"/>
          <p:nvPr/>
        </p:nvSpPr>
        <p:spPr>
          <a:xfrm>
            <a:off x="6381974" y="268718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</p:spTree>
    <p:extLst>
      <p:ext uri="{BB962C8B-B14F-4D97-AF65-F5344CB8AC3E}">
        <p14:creationId xmlns:p14="http://schemas.microsoft.com/office/powerpoint/2010/main" val="157444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24C515-C22E-FB47-A16F-4030558B9D04}"/>
              </a:ext>
            </a:extLst>
          </p:cNvPr>
          <p:cNvSpPr/>
          <p:nvPr/>
        </p:nvSpPr>
        <p:spPr>
          <a:xfrm>
            <a:off x="4061012" y="936812"/>
            <a:ext cx="2034988" cy="9233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main() 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0E08EF0-39AE-3A41-B28D-BBF793D23F3B}"/>
              </a:ext>
            </a:extLst>
          </p:cNvPr>
          <p:cNvSpPr/>
          <p:nvPr/>
        </p:nvSpPr>
        <p:spPr>
          <a:xfrm>
            <a:off x="3092823" y="936811"/>
            <a:ext cx="824753" cy="3872753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2A989-9459-294E-8CED-A42313E344D4}"/>
              </a:ext>
            </a:extLst>
          </p:cNvPr>
          <p:cNvSpPr txBox="1"/>
          <p:nvPr/>
        </p:nvSpPr>
        <p:spPr>
          <a:xfrm>
            <a:off x="6319221" y="1213828"/>
            <a:ext cx="252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first method invoked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B7868-8072-DA43-B278-A98FC3A401E3}"/>
              </a:ext>
            </a:extLst>
          </p:cNvPr>
          <p:cNvSpPr txBox="1"/>
          <p:nvPr/>
        </p:nvSpPr>
        <p:spPr>
          <a:xfrm>
            <a:off x="6319221" y="4000517"/>
            <a:ext cx="252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method invoked and currently active 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DBE50-26D9-8143-89EF-9435118C48F4}"/>
              </a:ext>
            </a:extLst>
          </p:cNvPr>
          <p:cNvSpPr/>
          <p:nvPr/>
        </p:nvSpPr>
        <p:spPr>
          <a:xfrm>
            <a:off x="4061012" y="1860176"/>
            <a:ext cx="2034988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a()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0EAE64-FD11-BE4B-AC32-99F3A709FD78}"/>
              </a:ext>
            </a:extLst>
          </p:cNvPr>
          <p:cNvSpPr/>
          <p:nvPr/>
        </p:nvSpPr>
        <p:spPr>
          <a:xfrm>
            <a:off x="4061012" y="2393576"/>
            <a:ext cx="2034988" cy="17212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b()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DCA80-69D9-BE49-A306-280341916454}"/>
              </a:ext>
            </a:extLst>
          </p:cNvPr>
          <p:cNvSpPr/>
          <p:nvPr/>
        </p:nvSpPr>
        <p:spPr>
          <a:xfrm>
            <a:off x="4061012" y="4114800"/>
            <a:ext cx="2034988" cy="6947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c()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EC0C-8A73-3944-A358-EA2F41AA3983}"/>
              </a:ext>
            </a:extLst>
          </p:cNvPr>
          <p:cNvSpPr txBox="1"/>
          <p:nvPr/>
        </p:nvSpPr>
        <p:spPr>
          <a:xfrm>
            <a:off x="1916653" y="2550021"/>
            <a:ext cx="1354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current stack</a:t>
            </a:r>
          </a:p>
        </p:txBody>
      </p:sp>
    </p:spTree>
    <p:extLst>
      <p:ext uri="{BB962C8B-B14F-4D97-AF65-F5344CB8AC3E}">
        <p14:creationId xmlns:p14="http://schemas.microsoft.com/office/powerpoint/2010/main" val="322426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FD460C-2F84-C543-8B3B-E7B93608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82" y="2311400"/>
            <a:ext cx="3886200" cy="11176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9DB072-4A14-DD44-A923-4364645B7BEE}"/>
              </a:ext>
            </a:extLst>
          </p:cNvPr>
          <p:cNvSpPr/>
          <p:nvPr/>
        </p:nvSpPr>
        <p:spPr>
          <a:xfrm>
            <a:off x="3729317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DEE84-8056-3645-B0C2-CAE857ABF685}"/>
              </a:ext>
            </a:extLst>
          </p:cNvPr>
          <p:cNvSpPr txBox="1"/>
          <p:nvPr/>
        </p:nvSpPr>
        <p:spPr>
          <a:xfrm>
            <a:off x="3994996" y="4078942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6C31D-F8DA-8140-8A44-0535079BE33F}"/>
              </a:ext>
            </a:extLst>
          </p:cNvPr>
          <p:cNvSpPr txBox="1"/>
          <p:nvPr/>
        </p:nvSpPr>
        <p:spPr>
          <a:xfrm>
            <a:off x="6007256" y="4078943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1E1E1-45FE-E34F-A75C-9A330D331D35}"/>
              </a:ext>
            </a:extLst>
          </p:cNvPr>
          <p:cNvSpPr txBox="1"/>
          <p:nvPr/>
        </p:nvSpPr>
        <p:spPr>
          <a:xfrm>
            <a:off x="1810272" y="2478453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object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71DC2-B3BD-5645-809B-BF464331BCB8}"/>
              </a:ext>
            </a:extLst>
          </p:cNvPr>
          <p:cNvSpPr txBox="1"/>
          <p:nvPr/>
        </p:nvSpPr>
        <p:spPr>
          <a:xfrm>
            <a:off x="1559242" y="2874680"/>
            <a:ext cx="149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primitive type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0A78942-A3A7-9F46-9C08-12152BCAFBA9}"/>
              </a:ext>
            </a:extLst>
          </p:cNvPr>
          <p:cNvSpPr/>
          <p:nvPr/>
        </p:nvSpPr>
        <p:spPr>
          <a:xfrm>
            <a:off x="1511959" y="2485926"/>
            <a:ext cx="3729942" cy="36933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4FC1F78-DF56-B743-AB0A-6C1E64E10AB7}"/>
              </a:ext>
            </a:extLst>
          </p:cNvPr>
          <p:cNvSpPr/>
          <p:nvPr/>
        </p:nvSpPr>
        <p:spPr>
          <a:xfrm>
            <a:off x="1511959" y="2901574"/>
            <a:ext cx="3729942" cy="369333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71E9DC9-F95C-3547-AFDE-36F84D5608FF}"/>
              </a:ext>
            </a:extLst>
          </p:cNvPr>
          <p:cNvSpPr/>
          <p:nvPr/>
        </p:nvSpPr>
        <p:spPr>
          <a:xfrm>
            <a:off x="5610835" y="2384611"/>
            <a:ext cx="1568823" cy="2178424"/>
          </a:xfrm>
          <a:prstGeom prst="roundRect">
            <a:avLst>
              <a:gd name="adj" fmla="val 6381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50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loud 7">
            <a:extLst>
              <a:ext uri="{FF2B5EF4-FFF2-40B4-BE49-F238E27FC236}">
                <a16:creationId xmlns:a16="http://schemas.microsoft.com/office/drawing/2014/main" id="{94F42F71-0F59-7847-8897-2C8409A6EB4E}"/>
              </a:ext>
            </a:extLst>
          </p:cNvPr>
          <p:cNvSpPr/>
          <p:nvPr/>
        </p:nvSpPr>
        <p:spPr>
          <a:xfrm>
            <a:off x="4078835" y="168909"/>
            <a:ext cx="2430049" cy="1828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 Double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E240D-D31C-1A4B-9685-1613792E46F0}"/>
              </a:ext>
            </a:extLst>
          </p:cNvPr>
          <p:cNvSpPr/>
          <p:nvPr/>
        </p:nvSpPr>
        <p:spPr>
          <a:xfrm>
            <a:off x="1883229" y="242751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Dummy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E69F68-74C0-464F-8E30-0E2C5B2D4696}"/>
              </a:ext>
            </a:extLst>
          </p:cNvPr>
          <p:cNvSpPr/>
          <p:nvPr/>
        </p:nvSpPr>
        <p:spPr>
          <a:xfrm>
            <a:off x="1883229" y="342900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Stub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808FA-1944-2B4E-947D-628334D8C9F8}"/>
              </a:ext>
            </a:extLst>
          </p:cNvPr>
          <p:cNvSpPr/>
          <p:nvPr/>
        </p:nvSpPr>
        <p:spPr>
          <a:xfrm>
            <a:off x="1883229" y="4430485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75D4E-A32E-9B46-B936-3CD4867661D0}"/>
              </a:ext>
            </a:extLst>
          </p:cNvPr>
          <p:cNvSpPr/>
          <p:nvPr/>
        </p:nvSpPr>
        <p:spPr>
          <a:xfrm>
            <a:off x="1883229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A9E41-DB72-7D43-9CF8-F3213B9CC7B4}"/>
              </a:ext>
            </a:extLst>
          </p:cNvPr>
          <p:cNvSpPr/>
          <p:nvPr/>
        </p:nvSpPr>
        <p:spPr>
          <a:xfrm>
            <a:off x="6788698" y="5431970"/>
            <a:ext cx="1919226" cy="723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Fake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AA745-0DB1-2641-BAD8-9D0F53B759BF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2842842" y="515357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4CE2E0-6108-6647-8B20-0D2B2A8F3A95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2842842" y="415209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E70CC-8B5E-9A45-AA7C-8B8EA94D32CE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2842842" y="3150607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EA9434-C966-6F41-8997-484E1143C72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842842" y="1575303"/>
            <a:ext cx="1321752" cy="85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85D851-C76D-1A4D-999B-2F2FAEAC837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096001" y="1710802"/>
            <a:ext cx="1652310" cy="372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4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Attard</dc:creator>
  <cp:lastModifiedBy>Albert Attard</cp:lastModifiedBy>
  <cp:revision>9</cp:revision>
  <dcterms:created xsi:type="dcterms:W3CDTF">2020-04-30T06:38:45Z</dcterms:created>
  <dcterms:modified xsi:type="dcterms:W3CDTF">2020-05-06T17:13:52Z</dcterms:modified>
</cp:coreProperties>
</file>