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0" r:id="rId16"/>
    <p:sldId id="256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ollections - Arrays &amp; Java Heap" id="{A77C8035-645E-BC41-A860-8F1EAD9648FF}">
          <p14:sldIdLst>
            <p14:sldId id="271"/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7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8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209</Words>
  <Application>Microsoft Macintosh PowerPoint</Application>
  <PresentationFormat>Widescreen</PresentationFormat>
  <Paragraphs>99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23</cp:revision>
  <dcterms:created xsi:type="dcterms:W3CDTF">2020-04-30T06:38:45Z</dcterms:created>
  <dcterms:modified xsi:type="dcterms:W3CDTF">2020-05-08T14:11:42Z</dcterms:modified>
</cp:coreProperties>
</file>