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51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6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44" r:id="rId6"/>
    <p:sldLayoutId id="2147483739" r:id="rId7"/>
    <p:sldLayoutId id="2147483740" r:id="rId8"/>
    <p:sldLayoutId id="2147483741" r:id="rId9"/>
    <p:sldLayoutId id="2147483743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orms.gle/gQZqcb4w4CGGuaR1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drive/folders/14onJVtjRiCZbby4ZqEnQ1LjT3Quuvu1Y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lbertattard/java-boot-cam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70DC7-EB30-4D1A-866D-D3E70D61B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C1ADE-BFCF-7F4D-B7E8-99E802592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GB" sz="6600"/>
              <a:t>Java Boot Camp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295E1-8223-1D4A-AD9C-4641457BC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GB" dirty="0"/>
              <a:t>getting better, together</a:t>
            </a:r>
          </a:p>
        </p:txBody>
      </p:sp>
    </p:spTree>
    <p:extLst>
      <p:ext uri="{BB962C8B-B14F-4D97-AF65-F5344CB8AC3E}">
        <p14:creationId xmlns:p14="http://schemas.microsoft.com/office/powerpoint/2010/main" val="239138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106AE-AC31-DD4B-AB59-6CFCCFAD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/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3676-BB48-8B43-B708-3B322842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 dirty="0"/>
              <a:t>Multiline Strings</a:t>
            </a:r>
          </a:p>
          <a:p>
            <a:r>
              <a:rPr lang="en-GB" sz="1800" dirty="0"/>
              <a:t>Primitive Types</a:t>
            </a:r>
          </a:p>
          <a:p>
            <a:r>
              <a:rPr lang="en-GB" sz="1800" dirty="0"/>
              <a:t>Reference Types</a:t>
            </a:r>
          </a:p>
          <a:p>
            <a:r>
              <a:rPr lang="en-GB" sz="1800" dirty="0"/>
              <a:t>Stack and Heap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A4FE6CD-491F-4101-B7D9-7D0292C79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4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7ACBD-9E43-D349-84E7-BCF309FF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/>
              <a:t>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C71C-46EA-CA48-9B70-8FC1D085C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/>
              <a:t>The best time to ask the question is when you have it</a:t>
            </a:r>
          </a:p>
          <a:p>
            <a:r>
              <a:rPr lang="en-GB" sz="1800"/>
              <a:t>You are encouraged to interrupt me whenever you need</a:t>
            </a:r>
          </a:p>
          <a:p>
            <a:r>
              <a:rPr lang="en-GB" sz="1800"/>
              <a:t>Alternatively, you can use the chat</a:t>
            </a:r>
          </a:p>
          <a:p>
            <a:endParaRPr lang="en-GB" sz="1800"/>
          </a:p>
          <a:p>
            <a:r>
              <a:rPr lang="en-GB" sz="1800"/>
              <a:t>May I kindly ask someone from the group to keep an eye on the chat and notifies me when there are unanswered questions? </a:t>
            </a:r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426D80CE-D681-4B4B-9A33-EF303D1D5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9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36708-F494-0A42-A060-C7C3C84E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/>
              <a:t>Feedback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B80F-1BF0-FB44-864B-21611A78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 dirty="0"/>
              <a:t>Please submit your feedback</a:t>
            </a:r>
          </a:p>
          <a:p>
            <a:pPr lvl="1"/>
            <a:r>
              <a:rPr lang="en-GB" sz="1800" dirty="0">
                <a:hlinkClick r:id="rId2"/>
              </a:rPr>
              <a:t>https://forms.gle/gQZqcb4w4CGGuaR18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Kindly note that the while it should not allow you to submit multiple times, the above form is anonymised</a:t>
            </a:r>
          </a:p>
        </p:txBody>
      </p:sp>
      <p:pic>
        <p:nvPicPr>
          <p:cNvPr id="7" name="Graphic 6" descr="Quotes">
            <a:extLst>
              <a:ext uri="{FF2B5EF4-FFF2-40B4-BE49-F238E27FC236}">
                <a16:creationId xmlns:a16="http://schemas.microsoft.com/office/drawing/2014/main" id="{0B2A10F8-7F02-4EB8-B3BA-41204CA5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D3773E-781D-6A48-8766-BB8C5A5F5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715" y="485954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1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F9BB1-18B4-314D-9C5C-28AD4EAC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/>
              <a:t>Recordings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2845-2CED-7245-AF4F-FD1D39ED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 dirty="0"/>
              <a:t>All sessions are being recorded and are available at</a:t>
            </a:r>
          </a:p>
          <a:p>
            <a:pPr lvl="1"/>
            <a:r>
              <a:rPr lang="en-GB" sz="1800" dirty="0">
                <a:hlinkClick r:id="rId2"/>
              </a:rPr>
              <a:t>https://drive.google.com/drive/folders/14onJVtjRiCZbby4ZqEnQ1LjT3Quuvu1Y?usp=sharing</a:t>
            </a:r>
            <a:r>
              <a:rPr lang="en-GB" sz="1800" dirty="0"/>
              <a:t> </a:t>
            </a:r>
          </a:p>
          <a:p>
            <a:pPr lvl="1"/>
            <a:endParaRPr lang="en-GB" sz="1800" dirty="0"/>
          </a:p>
        </p:txBody>
      </p:sp>
      <p:pic>
        <p:nvPicPr>
          <p:cNvPr id="7" name="Graphic 6" descr="Microphone">
            <a:extLst>
              <a:ext uri="{FF2B5EF4-FFF2-40B4-BE49-F238E27FC236}">
                <a16:creationId xmlns:a16="http://schemas.microsoft.com/office/drawing/2014/main" id="{F0CAB2C4-DFB4-4215-B95C-BC3BACC13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55352-511C-A445-AA53-6B1D79BFD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715" y="485954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9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441AD-9E61-DC4D-B52B-6C5485B1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/>
              <a:t>Notes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7A8A-A494-2145-BABD-988A464EE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 dirty="0"/>
              <a:t>Notes are available at</a:t>
            </a:r>
          </a:p>
          <a:p>
            <a:pPr lvl="1"/>
            <a:r>
              <a:rPr lang="en-GB" sz="1800" dirty="0">
                <a:hlinkClick r:id="rId2"/>
              </a:rPr>
              <a:t>https://github.com/albertattard/java-boot-camp/</a:t>
            </a:r>
            <a:r>
              <a:rPr lang="en-GB" sz="1800" dirty="0"/>
              <a:t> </a:t>
            </a:r>
          </a:p>
        </p:txBody>
      </p:sp>
      <p:pic>
        <p:nvPicPr>
          <p:cNvPr id="7" name="Graphic 6" descr="Paperclip">
            <a:extLst>
              <a:ext uri="{FF2B5EF4-FFF2-40B4-BE49-F238E27FC236}">
                <a16:creationId xmlns:a16="http://schemas.microsoft.com/office/drawing/2014/main" id="{A23CA1E1-BABE-48E9-9BE1-8B2FB40E5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EBBB17-DF9D-D343-A36E-F3545EEB6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715" y="4868477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656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741"/>
      </a:dk2>
      <a:lt2>
        <a:srgbClr val="E2E8E8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454AB8"/>
      </a:accent6>
      <a:hlink>
        <a:srgbClr val="9256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Java Boot Camp</vt:lpstr>
      <vt:lpstr>Agenda</vt:lpstr>
      <vt:lpstr>Questions</vt:lpstr>
      <vt:lpstr>Feedback</vt:lpstr>
      <vt:lpstr>Recordings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Boot Camp</dc:title>
  <dc:creator>Albert Attard</dc:creator>
  <cp:lastModifiedBy>Albert Attard</cp:lastModifiedBy>
  <cp:revision>3</cp:revision>
  <dcterms:created xsi:type="dcterms:W3CDTF">2020-05-07T06:46:29Z</dcterms:created>
  <dcterms:modified xsi:type="dcterms:W3CDTF">2020-05-08T06:52:09Z</dcterms:modified>
</cp:coreProperties>
</file>