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7" r:id="rId9"/>
    <p:sldId id="266" r:id="rId10"/>
    <p:sldId id="263" r:id="rId11"/>
    <p:sldId id="264" r:id="rId12"/>
    <p:sldId id="265" r:id="rId13"/>
    <p:sldId id="269" r:id="rId14"/>
    <p:sldId id="271" r:id="rId15"/>
    <p:sldId id="272" r:id="rId16"/>
    <p:sldId id="270" r:id="rId17"/>
    <p:sldId id="256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 - Stack and Heap" id="{D2EF745B-DF6F-1149-A956-99F8C5570964}">
          <p14:sldIdLst>
            <p14:sldId id="258"/>
            <p14:sldId id="259"/>
            <p14:sldId id="260"/>
            <p14:sldId id="261"/>
            <p14:sldId id="262"/>
            <p14:sldId id="268"/>
            <p14:sldId id="267"/>
            <p14:sldId id="266"/>
            <p14:sldId id="263"/>
            <p14:sldId id="264"/>
            <p14:sldId id="265"/>
          </p14:sldIdLst>
        </p14:section>
        <p14:section name="Data Types - Access Modifieres" id="{AE058796-2059-4E48-B40C-7B85D9A86F81}">
          <p14:sldIdLst>
            <p14:sldId id="269"/>
          </p14:sldIdLst>
        </p14:section>
        <p14:section name="Classes, Methods and Objects" id="{7E6D6E75-2148-054E-9DBB-4F264AFB32D7}">
          <p14:sldIdLst>
            <p14:sldId id="271"/>
            <p14:sldId id="272"/>
          </p14:sldIdLst>
        </p14:section>
        <p14:section name="Collections - Arrays &amp; Java Heap" id="{A77C8035-645E-BC41-A860-8F1EAD9648FF}">
          <p14:sldIdLst>
            <p14:sldId id="270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9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5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8EFDB-CCDF-E64B-8B9B-A45307BD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72" y="810622"/>
            <a:ext cx="4838700" cy="46355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AFF5220-A791-E94F-831C-D6C79A2E7238}"/>
              </a:ext>
            </a:extLst>
          </p:cNvPr>
          <p:cNvSpPr/>
          <p:nvPr/>
        </p:nvSpPr>
        <p:spPr>
          <a:xfrm>
            <a:off x="1335494" y="2399741"/>
            <a:ext cx="5979706" cy="2245125"/>
          </a:xfrm>
          <a:prstGeom prst="arc">
            <a:avLst>
              <a:gd name="adj1" fmla="val 16200000"/>
              <a:gd name="adj2" fmla="val 5957216"/>
            </a:avLst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9BB34-C79D-C840-8F80-88028878916A}"/>
              </a:ext>
            </a:extLst>
          </p:cNvPr>
          <p:cNvSpPr txBox="1"/>
          <p:nvPr/>
        </p:nvSpPr>
        <p:spPr>
          <a:xfrm>
            <a:off x="6980582" y="3105834"/>
            <a:ext cx="24045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One Java source file produces two class files</a:t>
            </a:r>
          </a:p>
        </p:txBody>
      </p:sp>
    </p:spTree>
    <p:extLst>
      <p:ext uri="{BB962C8B-B14F-4D97-AF65-F5344CB8AC3E}">
        <p14:creationId xmlns:p14="http://schemas.microsoft.com/office/powerpoint/2010/main" val="42128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917FD0-4EC4-6B46-99CC-B91E4AAC7533}"/>
              </a:ext>
            </a:extLst>
          </p:cNvPr>
          <p:cNvSpPr/>
          <p:nvPr/>
        </p:nvSpPr>
        <p:spPr>
          <a:xfrm>
            <a:off x="2902226" y="1798982"/>
            <a:ext cx="1080000" cy="10800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closed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FA3F3A-4497-504F-B654-2DE83E5CE79B}"/>
              </a:ext>
            </a:extLst>
          </p:cNvPr>
          <p:cNvSpPr/>
          <p:nvPr/>
        </p:nvSpPr>
        <p:spPr>
          <a:xfrm>
            <a:off x="2902226" y="3730487"/>
            <a:ext cx="1080000" cy="10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empty &amp; open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0E8AC8-A2CA-854D-9619-F20B6327B1A3}"/>
              </a:ext>
            </a:extLst>
          </p:cNvPr>
          <p:cNvSpPr/>
          <p:nvPr/>
        </p:nvSpPr>
        <p:spPr>
          <a:xfrm>
            <a:off x="5271052" y="3730487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open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875FA1-C69E-D345-B690-897BF8DD9BFC}"/>
              </a:ext>
            </a:extLst>
          </p:cNvPr>
          <p:cNvSpPr/>
          <p:nvPr/>
        </p:nvSpPr>
        <p:spPr>
          <a:xfrm>
            <a:off x="5271052" y="1798982"/>
            <a:ext cx="1080000" cy="1080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full &amp; closed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BADB9-50BB-414D-A9C8-05F41B9CFF5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60388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6D08F1-D383-944B-A814-A39CFF80A695}"/>
              </a:ext>
            </a:extLst>
          </p:cNvPr>
          <p:cNvCxnSpPr>
            <a:cxnSpLocks/>
            <a:stCxn id="3" idx="7"/>
            <a:endCxn id="2" idx="5"/>
          </p:cNvCxnSpPr>
          <p:nvPr/>
        </p:nvCxnSpPr>
        <p:spPr>
          <a:xfrm flipV="1">
            <a:off x="382406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F19066-A4DD-E040-8F4D-AF0E03E2EF6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82226" y="4270487"/>
            <a:ext cx="12888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DCB802-3EC3-AC42-BDEF-B2C5BFAF80AC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V="1">
            <a:off x="5429214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54113F-0253-7540-A17D-0D4CD145CCA7}"/>
              </a:ext>
            </a:extLst>
          </p:cNvPr>
          <p:cNvCxnSpPr>
            <a:stCxn id="5" idx="5"/>
            <a:endCxn id="4" idx="7"/>
          </p:cNvCxnSpPr>
          <p:nvPr/>
        </p:nvCxnSpPr>
        <p:spPr>
          <a:xfrm>
            <a:off x="6192890" y="2720820"/>
            <a:ext cx="0" cy="1167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2EE1AF-B22B-9347-AC3A-88D0E2A395F3}"/>
              </a:ext>
            </a:extLst>
          </p:cNvPr>
          <p:cNvSpPr txBox="1"/>
          <p:nvPr/>
        </p:nvSpPr>
        <p:spPr>
          <a:xfrm>
            <a:off x="2343209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7A5E75-E616-294B-ABB8-DAC41B4F1B92}"/>
              </a:ext>
            </a:extLst>
          </p:cNvPr>
          <p:cNvSpPr txBox="1"/>
          <p:nvPr/>
        </p:nvSpPr>
        <p:spPr>
          <a:xfrm>
            <a:off x="3773026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1CC61-344B-8542-ADCD-15128D850722}"/>
              </a:ext>
            </a:extLst>
          </p:cNvPr>
          <p:cNvSpPr txBox="1"/>
          <p:nvPr/>
        </p:nvSpPr>
        <p:spPr>
          <a:xfrm>
            <a:off x="4067146" y="4210853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putItem()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3D5D0-5504-D14E-A717-03EF15AAD840}"/>
              </a:ext>
            </a:extLst>
          </p:cNvPr>
          <p:cNvSpPr txBox="1"/>
          <p:nvPr/>
        </p:nvSpPr>
        <p:spPr>
          <a:xfrm>
            <a:off x="4713860" y="31214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911BA-02F4-BE4E-AC29-27ADB94661FB}"/>
              </a:ext>
            </a:extLst>
          </p:cNvPr>
          <p:cNvSpPr txBox="1"/>
          <p:nvPr/>
        </p:nvSpPr>
        <p:spPr>
          <a:xfrm>
            <a:off x="6126961" y="31214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CAD0BC-79B4-2548-BDDD-4CD54787978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11224" y="1258983"/>
            <a:ext cx="649164" cy="6981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DD3BAE-CDB4-DF4A-A395-2ED2E8D0CACA}"/>
              </a:ext>
            </a:extLst>
          </p:cNvPr>
          <p:cNvSpPr txBox="1"/>
          <p:nvPr/>
        </p:nvSpPr>
        <p:spPr>
          <a:xfrm>
            <a:off x="2542375" y="1187225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2634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C000B-BC4B-604A-B6A0-AA66C0BB7830}"/>
              </a:ext>
            </a:extLst>
          </p:cNvPr>
          <p:cNvSpPr/>
          <p:nvPr/>
        </p:nvSpPr>
        <p:spPr>
          <a:xfrm>
            <a:off x="4641574" y="1139687"/>
            <a:ext cx="1958009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0376-5492-2F47-99E1-BC471F01A5FE}"/>
              </a:ext>
            </a:extLst>
          </p:cNvPr>
          <p:cNvSpPr/>
          <p:nvPr/>
        </p:nvSpPr>
        <p:spPr>
          <a:xfrm>
            <a:off x="4641574" y="2703444"/>
            <a:ext cx="1958009" cy="934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Person</a:t>
            </a:r>
          </a:p>
          <a:p>
            <a:pPr algn="ctr"/>
            <a:r>
              <a:rPr lang="en-GB" sz="1400" i="1" dirty="0"/>
              <a:t>(extends Object)</a:t>
            </a:r>
            <a:endParaRPr lang="en-GB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92712-56FA-7C4F-8C50-B3B276CC6863}"/>
              </a:ext>
            </a:extLst>
          </p:cNvPr>
          <p:cNvSpPr/>
          <p:nvPr/>
        </p:nvSpPr>
        <p:spPr>
          <a:xfrm>
            <a:off x="4641574" y="4267201"/>
            <a:ext cx="1958009" cy="93427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Very Important Person</a:t>
            </a:r>
          </a:p>
          <a:p>
            <a:pPr algn="ctr"/>
            <a:r>
              <a:rPr lang="en-GB" sz="1400" i="1" dirty="0"/>
              <a:t>(extends Person)</a:t>
            </a:r>
            <a:endParaRPr lang="en-GB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28738-985F-D74E-A4F2-E2012C9B61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620579" y="2073965"/>
            <a:ext cx="0" cy="629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8AFBC0-6D9E-F54A-A684-2DCA7FCFB43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620579" y="3637722"/>
            <a:ext cx="0" cy="6294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>
            <a:extLst>
              <a:ext uri="{FF2B5EF4-FFF2-40B4-BE49-F238E27FC236}">
                <a16:creationId xmlns:a16="http://schemas.microsoft.com/office/drawing/2014/main" id="{FDC2C52A-9449-A14E-8D09-DFA82C8BD0FF}"/>
              </a:ext>
            </a:extLst>
          </p:cNvPr>
          <p:cNvSpPr/>
          <p:nvPr/>
        </p:nvSpPr>
        <p:spPr>
          <a:xfrm>
            <a:off x="7092195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93D9050-148A-3944-920B-97AC6AF26517}"/>
              </a:ext>
            </a:extLst>
          </p:cNvPr>
          <p:cNvSpPr/>
          <p:nvPr/>
        </p:nvSpPr>
        <p:spPr>
          <a:xfrm rot="10800000">
            <a:off x="3294198" y="1464365"/>
            <a:ext cx="854765" cy="3412435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6A071-0CB2-504E-AF24-E9F800F27C92}"/>
              </a:ext>
            </a:extLst>
          </p:cNvPr>
          <p:cNvSpPr txBox="1"/>
          <p:nvPr/>
        </p:nvSpPr>
        <p:spPr>
          <a:xfrm>
            <a:off x="2185880" y="2985916"/>
            <a:ext cx="110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Upcasting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E7BA4-E5EC-2C40-8330-C4A42866B8A3}"/>
              </a:ext>
            </a:extLst>
          </p:cNvPr>
          <p:cNvSpPr txBox="1"/>
          <p:nvPr/>
        </p:nvSpPr>
        <p:spPr>
          <a:xfrm>
            <a:off x="7946960" y="2985916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Downcasting</a:t>
            </a:r>
          </a:p>
        </p:txBody>
      </p:sp>
    </p:spTree>
    <p:extLst>
      <p:ext uri="{BB962C8B-B14F-4D97-AF65-F5344CB8AC3E}">
        <p14:creationId xmlns:p14="http://schemas.microsoft.com/office/powerpoint/2010/main" val="203653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58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F1589C-6912-DB4F-B09A-F02C0AA2C0AA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Point[x=1,y=2]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164D5-E045-8F4A-A57E-516F4ACF1F1F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mno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C1454-B4C6-E04F-9E6D-1415368F775D}"/>
              </a:ext>
            </a:extLst>
          </p:cNvPr>
          <p:cNvSpPr/>
          <p:nvPr/>
        </p:nvSpPr>
        <p:spPr>
          <a:xfrm>
            <a:off x="6694392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Point[x=3,y=4]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29AF9-8C24-054C-982B-8934CC62A5D9}"/>
              </a:ext>
            </a:extLst>
          </p:cNvPr>
          <p:cNvSpPr/>
          <p:nvPr/>
        </p:nvSpPr>
        <p:spPr>
          <a:xfrm>
            <a:off x="6035486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0E9E0-9973-AC47-8323-4EDB0AB90B75}"/>
              </a:ext>
            </a:extLst>
          </p:cNvPr>
          <p:cNvSpPr/>
          <p:nvPr/>
        </p:nvSpPr>
        <p:spPr>
          <a:xfrm>
            <a:off x="6687668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Point[x=5,y=6]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20EA9-3992-E541-BD17-4EA20D4BC130}"/>
              </a:ext>
            </a:extLst>
          </p:cNvPr>
          <p:cNvSpPr/>
          <p:nvPr/>
        </p:nvSpPr>
        <p:spPr>
          <a:xfrm>
            <a:off x="6028762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5765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247</Words>
  <Application>Microsoft Macintosh PowerPoint</Application>
  <PresentationFormat>Widescreen</PresentationFormat>
  <Paragraphs>116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29</cp:revision>
  <dcterms:created xsi:type="dcterms:W3CDTF">2020-04-30T06:38:45Z</dcterms:created>
  <dcterms:modified xsi:type="dcterms:W3CDTF">2020-05-27T06:58:53Z</dcterms:modified>
</cp:coreProperties>
</file>