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5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0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3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2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0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L6XHc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7608BC-A9CF-4777-9643-428141FC7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5" b="9095"/>
          <a:stretch/>
        </p:blipFill>
        <p:spPr>
          <a:xfrm>
            <a:off x="-32" y="-1"/>
            <a:ext cx="12192031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2BB70C-3B10-43FF-83F9-C064151F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0"/>
            <a:ext cx="12188952" cy="1942924"/>
          </a:xfrm>
          <a:prstGeom prst="rect">
            <a:avLst/>
          </a:prstGeom>
          <a:gradFill>
            <a:gsLst>
              <a:gs pos="29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321B7-F4DB-A147-8011-1FD903E06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457200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GB" sz="4800" dirty="0">
                <a:solidFill>
                  <a:srgbClr val="FFFFFF"/>
                </a:solidFill>
              </a:rPr>
              <a:t>Java Boot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7A5B4-1302-2747-A7FE-0FC350702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457201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Quiz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109728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F648-687D-4B69-BB17-1F9649EF8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6000">
                <a:srgbClr val="000000">
                  <a:alpha val="20000"/>
                </a:srgbClr>
              </a:gs>
              <a:gs pos="14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4476-CF05-FD43-9256-B159DDE5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0353-16A0-3B49-A96F-B2D6350BF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want to develop a Java application, what do I need to have installed on my development computer?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Nothing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The Java Development Kit (JDK)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The Java Runtime Environment (JRE)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The Just In Time (JIT) 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A46C7-11AD-464F-83A1-06949F394193}"/>
              </a:ext>
            </a:extLst>
          </p:cNvPr>
          <p:cNvSpPr txBox="1"/>
          <p:nvPr/>
        </p:nvSpPr>
        <p:spPr>
          <a:xfrm>
            <a:off x="7837271" y="5499760"/>
            <a:ext cx="33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Answer: </a:t>
            </a:r>
            <a:r>
              <a:rPr lang="en-GB" dirty="0">
                <a:hlinkClick r:id="rId2"/>
              </a:rPr>
              <a:t>https://bit.ly/2L6XHcg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585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B7A114"/>
      </a:accent1>
      <a:accent2>
        <a:srgbClr val="E77E29"/>
      </a:accent2>
      <a:accent3>
        <a:srgbClr val="86AE1F"/>
      </a:accent3>
      <a:accent4>
        <a:srgbClr val="1788D5"/>
      </a:accent4>
      <a:accent5>
        <a:srgbClr val="294BE7"/>
      </a:accent5>
      <a:accent6>
        <a:srgbClr val="613BDB"/>
      </a:accent6>
      <a:hlink>
        <a:srgbClr val="6371CB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Nova</vt:lpstr>
      <vt:lpstr>Arial Nova Light</vt:lpstr>
      <vt:lpstr>Calibri</vt:lpstr>
      <vt:lpstr>Wingdings</vt:lpstr>
      <vt:lpstr>RetrospectVTI</vt:lpstr>
      <vt:lpstr>Java Boot Camp</vt:lpstr>
      <vt:lpstr>Question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Boot Camp</dc:title>
  <dc:creator>Albert Attard</dc:creator>
  <cp:lastModifiedBy>Albert Attard</cp:lastModifiedBy>
  <cp:revision>2</cp:revision>
  <dcterms:created xsi:type="dcterms:W3CDTF">2020-05-05T19:33:16Z</dcterms:created>
  <dcterms:modified xsi:type="dcterms:W3CDTF">2020-05-05T20:04:44Z</dcterms:modified>
</cp:coreProperties>
</file>