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56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" id="{D2EF745B-DF6F-1149-A956-99F8C5570964}">
          <p14:sldIdLst>
            <p14:sldId id="258"/>
            <p14:sldId id="259"/>
            <p14:sldId id="260"/>
            <p14:sldId id="261"/>
            <p14:sldId id="262"/>
            <p14:sldId id="266"/>
            <p14:sldId id="263"/>
            <p14:sldId id="264"/>
            <p14:sldId id="265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94"/>
    <p:restoredTop sz="86405"/>
  </p:normalViewPr>
  <p:slideViewPr>
    <p:cSldViewPr snapToGrid="0" snapToObjects="1">
      <p:cViewPr varScale="1">
        <p:scale>
          <a:sx n="128" d="100"/>
          <a:sy n="128" d="100"/>
        </p:scale>
        <p:origin x="6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160</Words>
  <Application>Microsoft Macintosh PowerPoint</Application>
  <PresentationFormat>Widescreen</PresentationFormat>
  <Paragraphs>84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16</cp:revision>
  <dcterms:created xsi:type="dcterms:W3CDTF">2020-04-30T06:38:45Z</dcterms:created>
  <dcterms:modified xsi:type="dcterms:W3CDTF">2020-05-07T05:50:06Z</dcterms:modified>
</cp:coreProperties>
</file>