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56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1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201</Words>
  <Application>Microsoft Macintosh PowerPoint</Application>
  <PresentationFormat>Widescreen</PresentationFormat>
  <Paragraphs>98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18</cp:revision>
  <dcterms:created xsi:type="dcterms:W3CDTF">2020-04-30T06:38:45Z</dcterms:created>
  <dcterms:modified xsi:type="dcterms:W3CDTF">2020-05-07T11:10:16Z</dcterms:modified>
</cp:coreProperties>
</file>