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6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" id="{D2EF745B-DF6F-1149-A956-99F8C5570964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154</Words>
  <Application>Microsoft Macintosh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15</cp:revision>
  <dcterms:created xsi:type="dcterms:W3CDTF">2020-04-30T06:38:45Z</dcterms:created>
  <dcterms:modified xsi:type="dcterms:W3CDTF">2020-05-06T19:35:36Z</dcterms:modified>
</cp:coreProperties>
</file>