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 snapToObjects="1">
      <p:cViewPr varScale="1">
        <p:scale>
          <a:sx n="141" d="100"/>
          <a:sy n="141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</cp:revision>
  <dcterms:created xsi:type="dcterms:W3CDTF">2020-04-30T06:38:45Z</dcterms:created>
  <dcterms:modified xsi:type="dcterms:W3CDTF">2020-04-30T06:48:39Z</dcterms:modified>
</cp:coreProperties>
</file>