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1"/>
  </p:notesMasterIdLst>
  <p:sldIdLst>
    <p:sldId id="307" r:id="rId3"/>
    <p:sldId id="311" r:id="rId4"/>
    <p:sldId id="316" r:id="rId5"/>
    <p:sldId id="318" r:id="rId6"/>
    <p:sldId id="320" r:id="rId7"/>
    <p:sldId id="321" r:id="rId8"/>
    <p:sldId id="322" r:id="rId9"/>
    <p:sldId id="32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2880">
          <p15:clr>
            <a:srgbClr val="A4A3A4"/>
          </p15:clr>
        </p15:guide>
        <p15:guide id="4" pos="340">
          <p15:clr>
            <a:srgbClr val="A4A3A4"/>
          </p15:clr>
        </p15:guide>
        <p15:guide id="5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7" autoAdjust="0"/>
    <p:restoredTop sz="97359" autoAdjust="0"/>
  </p:normalViewPr>
  <p:slideViewPr>
    <p:cSldViewPr showGuides="1">
      <p:cViewPr varScale="1">
        <p:scale>
          <a:sx n="78" d="100"/>
          <a:sy n="78" d="100"/>
        </p:scale>
        <p:origin x="1296" y="84"/>
      </p:cViewPr>
      <p:guideLst>
        <p:guide orient="horz" pos="935"/>
        <p:guide orient="horz" pos="4020"/>
        <p:guide pos="2880"/>
        <p:guide pos="340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450E0-0D89-4EA2-B9BA-62E814971A02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200B6BC0-8016-41EE-A670-D1B59CA8768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일자별</a:t>
          </a:r>
          <a:r>
            <a:rPr lang="ko-KR" altLang="en-US" dirty="0" smtClean="0"/>
            <a:t> 총 관광객 수 변화</a:t>
          </a:r>
          <a:endParaRPr lang="ko-KR" altLang="en-US" dirty="0"/>
        </a:p>
      </dgm:t>
    </dgm:pt>
    <dgm:pt modelId="{F5F5A52C-BCFF-4D6C-8D9D-84B49299346A}" type="parTrans" cxnId="{F72E992B-F125-4ED0-A3A0-F95D4BCD27C1}">
      <dgm:prSet/>
      <dgm:spPr/>
      <dgm:t>
        <a:bodyPr/>
        <a:lstStyle/>
        <a:p>
          <a:pPr latinLnBrk="1"/>
          <a:endParaRPr lang="ko-KR" altLang="en-US"/>
        </a:p>
      </dgm:t>
    </dgm:pt>
    <dgm:pt modelId="{A271EA19-0FF2-4D5E-99DE-33059DE711C0}" type="sibTrans" cxnId="{F72E992B-F125-4ED0-A3A0-F95D4BCD27C1}">
      <dgm:prSet/>
      <dgm:spPr/>
      <dgm:t>
        <a:bodyPr/>
        <a:lstStyle/>
        <a:p>
          <a:pPr latinLnBrk="1"/>
          <a:endParaRPr lang="ko-KR" altLang="en-US"/>
        </a:p>
      </dgm:t>
    </dgm:pt>
    <dgm:pt modelId="{B373089E-823E-401B-B47F-64B389AB4D99}">
      <dgm:prSet phldrT="[텍스트]"/>
      <dgm:spPr/>
      <dgm:t>
        <a:bodyPr/>
        <a:lstStyle/>
        <a:p>
          <a:pPr latinLnBrk="1"/>
          <a:r>
            <a:rPr lang="en-US" altLang="ko-KR" dirty="0" smtClean="0"/>
            <a:t>19</a:t>
          </a:r>
          <a:r>
            <a:rPr lang="ko-KR" altLang="en-US" dirty="0" smtClean="0"/>
            <a:t>년도 대비 </a:t>
          </a:r>
          <a:r>
            <a:rPr lang="en-US" altLang="ko-KR" dirty="0" smtClean="0"/>
            <a:t>20</a:t>
          </a:r>
          <a:r>
            <a:rPr lang="ko-KR" altLang="en-US" dirty="0" smtClean="0"/>
            <a:t>년도 관광객 수 추이</a:t>
          </a:r>
          <a:endParaRPr lang="ko-KR" altLang="en-US" dirty="0"/>
        </a:p>
      </dgm:t>
    </dgm:pt>
    <dgm:pt modelId="{6C4B197F-5F8A-4977-9C86-4267F0A3A2C3}" type="parTrans" cxnId="{866468B0-ECF2-4F14-9006-9C11A328FD36}">
      <dgm:prSet/>
      <dgm:spPr/>
      <dgm:t>
        <a:bodyPr/>
        <a:lstStyle/>
        <a:p>
          <a:pPr latinLnBrk="1"/>
          <a:endParaRPr lang="ko-KR" altLang="en-US"/>
        </a:p>
      </dgm:t>
    </dgm:pt>
    <dgm:pt modelId="{2E84808A-7186-42F3-B1AC-69F07A17B317}" type="sibTrans" cxnId="{866468B0-ECF2-4F14-9006-9C11A328FD36}">
      <dgm:prSet/>
      <dgm:spPr/>
      <dgm:t>
        <a:bodyPr/>
        <a:lstStyle/>
        <a:p>
          <a:pPr latinLnBrk="1"/>
          <a:endParaRPr lang="ko-KR" altLang="en-US"/>
        </a:p>
      </dgm:t>
    </dgm:pt>
    <dgm:pt modelId="{8DF7B928-D602-4D7D-87FE-E2D7E400EBC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폭포별</a:t>
          </a:r>
          <a:r>
            <a:rPr lang="ko-KR" altLang="en-US" dirty="0" smtClean="0"/>
            <a:t> 관광객 추이</a:t>
          </a:r>
          <a:endParaRPr lang="ko-KR" altLang="en-US" dirty="0"/>
        </a:p>
      </dgm:t>
    </dgm:pt>
    <dgm:pt modelId="{B043198F-7C27-442B-AA51-8A01066438F7}" type="parTrans" cxnId="{AF970BC7-0B0E-47E9-AA58-984B3D27695C}">
      <dgm:prSet/>
      <dgm:spPr/>
      <dgm:t>
        <a:bodyPr/>
        <a:lstStyle/>
        <a:p>
          <a:pPr latinLnBrk="1"/>
          <a:endParaRPr lang="ko-KR" altLang="en-US"/>
        </a:p>
      </dgm:t>
    </dgm:pt>
    <dgm:pt modelId="{C47F8843-2A3B-4476-BCBC-775DAC57A68B}" type="sibTrans" cxnId="{AF970BC7-0B0E-47E9-AA58-984B3D27695C}">
      <dgm:prSet/>
      <dgm:spPr/>
      <dgm:t>
        <a:bodyPr/>
        <a:lstStyle/>
        <a:p>
          <a:pPr latinLnBrk="1"/>
          <a:endParaRPr lang="ko-KR" altLang="en-US"/>
        </a:p>
      </dgm:t>
    </dgm:pt>
    <dgm:pt modelId="{6CEFEDA3-ADD6-4BE6-AD27-D05D2930FD14}" type="pres">
      <dgm:prSet presAssocID="{CCB450E0-0D89-4EA2-B9BA-62E814971A0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70742A-69BA-4139-B12C-829EE2103C51}" type="pres">
      <dgm:prSet presAssocID="{200B6BC0-8016-41EE-A670-D1B59CA8768D}" presName="parentLin" presStyleCnt="0"/>
      <dgm:spPr/>
    </dgm:pt>
    <dgm:pt modelId="{60B5EC14-9E53-4A7A-B2B8-17D7D7D7FA22}" type="pres">
      <dgm:prSet presAssocID="{200B6BC0-8016-41EE-A670-D1B59CA8768D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55ECB12-62F1-4FCE-9B67-6746366CA8C7}" type="pres">
      <dgm:prSet presAssocID="{200B6BC0-8016-41EE-A670-D1B59CA8768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D6FF6-B03C-4C8E-86D4-FDFBE28D9B32}" type="pres">
      <dgm:prSet presAssocID="{200B6BC0-8016-41EE-A670-D1B59CA8768D}" presName="negativeSpace" presStyleCnt="0"/>
      <dgm:spPr/>
    </dgm:pt>
    <dgm:pt modelId="{16B64348-BA60-4334-8F5D-7AB588B269BC}" type="pres">
      <dgm:prSet presAssocID="{200B6BC0-8016-41EE-A670-D1B59CA8768D}" presName="childText" presStyleLbl="conFgAcc1" presStyleIdx="0" presStyleCnt="3">
        <dgm:presLayoutVars>
          <dgm:bulletEnabled val="1"/>
        </dgm:presLayoutVars>
      </dgm:prSet>
      <dgm:spPr/>
    </dgm:pt>
    <dgm:pt modelId="{63FBBA42-740F-47FA-9698-54BE20D252F2}" type="pres">
      <dgm:prSet presAssocID="{A271EA19-0FF2-4D5E-99DE-33059DE711C0}" presName="spaceBetweenRectangles" presStyleCnt="0"/>
      <dgm:spPr/>
    </dgm:pt>
    <dgm:pt modelId="{23C5E518-B257-4483-B097-70EAF2B4CCF5}" type="pres">
      <dgm:prSet presAssocID="{B373089E-823E-401B-B47F-64B389AB4D99}" presName="parentLin" presStyleCnt="0"/>
      <dgm:spPr/>
    </dgm:pt>
    <dgm:pt modelId="{C61EC571-8B3E-46CA-981A-0BEC4B2FE9C2}" type="pres">
      <dgm:prSet presAssocID="{B373089E-823E-401B-B47F-64B389AB4D99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95A005B-9D5B-422F-AB85-B51B258314BE}" type="pres">
      <dgm:prSet presAssocID="{B373089E-823E-401B-B47F-64B389AB4D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21CE6C-8FE3-4136-8199-0679026A8329}" type="pres">
      <dgm:prSet presAssocID="{B373089E-823E-401B-B47F-64B389AB4D99}" presName="negativeSpace" presStyleCnt="0"/>
      <dgm:spPr/>
    </dgm:pt>
    <dgm:pt modelId="{952006AA-F367-4C7D-B516-D9C5873A5E68}" type="pres">
      <dgm:prSet presAssocID="{B373089E-823E-401B-B47F-64B389AB4D99}" presName="childText" presStyleLbl="conFgAcc1" presStyleIdx="1" presStyleCnt="3">
        <dgm:presLayoutVars>
          <dgm:bulletEnabled val="1"/>
        </dgm:presLayoutVars>
      </dgm:prSet>
      <dgm:spPr/>
    </dgm:pt>
    <dgm:pt modelId="{CB035447-B597-4A45-8F6A-3DCBD31845FB}" type="pres">
      <dgm:prSet presAssocID="{2E84808A-7186-42F3-B1AC-69F07A17B317}" presName="spaceBetweenRectangles" presStyleCnt="0"/>
      <dgm:spPr/>
    </dgm:pt>
    <dgm:pt modelId="{8E37A95D-7663-4577-9FBD-1616E4CF3BC0}" type="pres">
      <dgm:prSet presAssocID="{8DF7B928-D602-4D7D-87FE-E2D7E400EBC6}" presName="parentLin" presStyleCnt="0"/>
      <dgm:spPr/>
    </dgm:pt>
    <dgm:pt modelId="{91D519A4-2E47-4053-B62E-62CF90CC8586}" type="pres">
      <dgm:prSet presAssocID="{8DF7B928-D602-4D7D-87FE-E2D7E400EBC6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11F1FC2-8CA4-453C-9389-2CCECBD5CAC3}" type="pres">
      <dgm:prSet presAssocID="{8DF7B928-D602-4D7D-87FE-E2D7E400EBC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BC0EE6-FBAD-4040-8F3B-0E388514BDBA}" type="pres">
      <dgm:prSet presAssocID="{8DF7B928-D602-4D7D-87FE-E2D7E400EBC6}" presName="negativeSpace" presStyleCnt="0"/>
      <dgm:spPr/>
    </dgm:pt>
    <dgm:pt modelId="{5DE14ADB-DB05-4AD5-B995-86D246625205}" type="pres">
      <dgm:prSet presAssocID="{8DF7B928-D602-4D7D-87FE-E2D7E400EBC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72E992B-F125-4ED0-A3A0-F95D4BCD27C1}" srcId="{CCB450E0-0D89-4EA2-B9BA-62E814971A02}" destId="{200B6BC0-8016-41EE-A670-D1B59CA8768D}" srcOrd="0" destOrd="0" parTransId="{F5F5A52C-BCFF-4D6C-8D9D-84B49299346A}" sibTransId="{A271EA19-0FF2-4D5E-99DE-33059DE711C0}"/>
    <dgm:cxn modelId="{E797C4B8-21C7-4640-B7CB-C07CED987ABD}" type="presOf" srcId="{8DF7B928-D602-4D7D-87FE-E2D7E400EBC6}" destId="{511F1FC2-8CA4-453C-9389-2CCECBD5CAC3}" srcOrd="1" destOrd="0" presId="urn:microsoft.com/office/officeart/2005/8/layout/list1"/>
    <dgm:cxn modelId="{01B36BCC-85F2-4392-851E-C24B632D2981}" type="presOf" srcId="{200B6BC0-8016-41EE-A670-D1B59CA8768D}" destId="{455ECB12-62F1-4FCE-9B67-6746366CA8C7}" srcOrd="1" destOrd="0" presId="urn:microsoft.com/office/officeart/2005/8/layout/list1"/>
    <dgm:cxn modelId="{1AD51491-C81E-4BC3-A346-CD074A899E50}" type="presOf" srcId="{200B6BC0-8016-41EE-A670-D1B59CA8768D}" destId="{60B5EC14-9E53-4A7A-B2B8-17D7D7D7FA22}" srcOrd="0" destOrd="0" presId="urn:microsoft.com/office/officeart/2005/8/layout/list1"/>
    <dgm:cxn modelId="{0FE75FDD-CC46-4E98-AAFB-0105A4967B78}" type="presOf" srcId="{8DF7B928-D602-4D7D-87FE-E2D7E400EBC6}" destId="{91D519A4-2E47-4053-B62E-62CF90CC8586}" srcOrd="0" destOrd="0" presId="urn:microsoft.com/office/officeart/2005/8/layout/list1"/>
    <dgm:cxn modelId="{348E789D-2180-4704-B881-E731C2C73851}" type="presOf" srcId="{B373089E-823E-401B-B47F-64B389AB4D99}" destId="{C61EC571-8B3E-46CA-981A-0BEC4B2FE9C2}" srcOrd="0" destOrd="0" presId="urn:microsoft.com/office/officeart/2005/8/layout/list1"/>
    <dgm:cxn modelId="{AF970BC7-0B0E-47E9-AA58-984B3D27695C}" srcId="{CCB450E0-0D89-4EA2-B9BA-62E814971A02}" destId="{8DF7B928-D602-4D7D-87FE-E2D7E400EBC6}" srcOrd="2" destOrd="0" parTransId="{B043198F-7C27-442B-AA51-8A01066438F7}" sibTransId="{C47F8843-2A3B-4476-BCBC-775DAC57A68B}"/>
    <dgm:cxn modelId="{866468B0-ECF2-4F14-9006-9C11A328FD36}" srcId="{CCB450E0-0D89-4EA2-B9BA-62E814971A02}" destId="{B373089E-823E-401B-B47F-64B389AB4D99}" srcOrd="1" destOrd="0" parTransId="{6C4B197F-5F8A-4977-9C86-4267F0A3A2C3}" sibTransId="{2E84808A-7186-42F3-B1AC-69F07A17B317}"/>
    <dgm:cxn modelId="{E1378646-A6D8-462B-B26C-C8140A3CB543}" type="presOf" srcId="{CCB450E0-0D89-4EA2-B9BA-62E814971A02}" destId="{6CEFEDA3-ADD6-4BE6-AD27-D05D2930FD14}" srcOrd="0" destOrd="0" presId="urn:microsoft.com/office/officeart/2005/8/layout/list1"/>
    <dgm:cxn modelId="{00C51742-186C-460A-A797-2F647FEC1F09}" type="presOf" srcId="{B373089E-823E-401B-B47F-64B389AB4D99}" destId="{D95A005B-9D5B-422F-AB85-B51B258314BE}" srcOrd="1" destOrd="0" presId="urn:microsoft.com/office/officeart/2005/8/layout/list1"/>
    <dgm:cxn modelId="{5F9A44A0-2F48-4367-9429-B75A3C8123AF}" type="presParOf" srcId="{6CEFEDA3-ADD6-4BE6-AD27-D05D2930FD14}" destId="{D270742A-69BA-4139-B12C-829EE2103C51}" srcOrd="0" destOrd="0" presId="urn:microsoft.com/office/officeart/2005/8/layout/list1"/>
    <dgm:cxn modelId="{213A83DC-2735-49D9-A1B7-BC7375C9292C}" type="presParOf" srcId="{D270742A-69BA-4139-B12C-829EE2103C51}" destId="{60B5EC14-9E53-4A7A-B2B8-17D7D7D7FA22}" srcOrd="0" destOrd="0" presId="urn:microsoft.com/office/officeart/2005/8/layout/list1"/>
    <dgm:cxn modelId="{B1D44E3E-6094-474F-87E2-48098F7F94BB}" type="presParOf" srcId="{D270742A-69BA-4139-B12C-829EE2103C51}" destId="{455ECB12-62F1-4FCE-9B67-6746366CA8C7}" srcOrd="1" destOrd="0" presId="urn:microsoft.com/office/officeart/2005/8/layout/list1"/>
    <dgm:cxn modelId="{4CE0FBDA-04C3-47FE-8555-DE10EADE61E3}" type="presParOf" srcId="{6CEFEDA3-ADD6-4BE6-AD27-D05D2930FD14}" destId="{506D6FF6-B03C-4C8E-86D4-FDFBE28D9B32}" srcOrd="1" destOrd="0" presId="urn:microsoft.com/office/officeart/2005/8/layout/list1"/>
    <dgm:cxn modelId="{EE9A87B4-FBA3-48A5-9C41-0F70BC458E11}" type="presParOf" srcId="{6CEFEDA3-ADD6-4BE6-AD27-D05D2930FD14}" destId="{16B64348-BA60-4334-8F5D-7AB588B269BC}" srcOrd="2" destOrd="0" presId="urn:microsoft.com/office/officeart/2005/8/layout/list1"/>
    <dgm:cxn modelId="{D3E2C2A6-94DC-408A-8806-4E58FF21271E}" type="presParOf" srcId="{6CEFEDA3-ADD6-4BE6-AD27-D05D2930FD14}" destId="{63FBBA42-740F-47FA-9698-54BE20D252F2}" srcOrd="3" destOrd="0" presId="urn:microsoft.com/office/officeart/2005/8/layout/list1"/>
    <dgm:cxn modelId="{F55173CC-D2F2-45D1-92B0-926F2BCE007B}" type="presParOf" srcId="{6CEFEDA3-ADD6-4BE6-AD27-D05D2930FD14}" destId="{23C5E518-B257-4483-B097-70EAF2B4CCF5}" srcOrd="4" destOrd="0" presId="urn:microsoft.com/office/officeart/2005/8/layout/list1"/>
    <dgm:cxn modelId="{A5C3D026-DDF4-41C8-9FB7-342C7BB16E30}" type="presParOf" srcId="{23C5E518-B257-4483-B097-70EAF2B4CCF5}" destId="{C61EC571-8B3E-46CA-981A-0BEC4B2FE9C2}" srcOrd="0" destOrd="0" presId="urn:microsoft.com/office/officeart/2005/8/layout/list1"/>
    <dgm:cxn modelId="{0B468690-E0AB-467E-A42A-1C75478CF2B0}" type="presParOf" srcId="{23C5E518-B257-4483-B097-70EAF2B4CCF5}" destId="{D95A005B-9D5B-422F-AB85-B51B258314BE}" srcOrd="1" destOrd="0" presId="urn:microsoft.com/office/officeart/2005/8/layout/list1"/>
    <dgm:cxn modelId="{605B3D67-13EC-49B2-8874-8AE44980CEDD}" type="presParOf" srcId="{6CEFEDA3-ADD6-4BE6-AD27-D05D2930FD14}" destId="{8021CE6C-8FE3-4136-8199-0679026A8329}" srcOrd="5" destOrd="0" presId="urn:microsoft.com/office/officeart/2005/8/layout/list1"/>
    <dgm:cxn modelId="{4ED012A5-50EA-4AC5-B508-AAC944D5C32A}" type="presParOf" srcId="{6CEFEDA3-ADD6-4BE6-AD27-D05D2930FD14}" destId="{952006AA-F367-4C7D-B516-D9C5873A5E68}" srcOrd="6" destOrd="0" presId="urn:microsoft.com/office/officeart/2005/8/layout/list1"/>
    <dgm:cxn modelId="{E2F2D8F2-7446-4BBA-B44A-1A73BBF1A1DB}" type="presParOf" srcId="{6CEFEDA3-ADD6-4BE6-AD27-D05D2930FD14}" destId="{CB035447-B597-4A45-8F6A-3DCBD31845FB}" srcOrd="7" destOrd="0" presId="urn:microsoft.com/office/officeart/2005/8/layout/list1"/>
    <dgm:cxn modelId="{85101C36-59BD-44CD-A96F-F0F1602E963C}" type="presParOf" srcId="{6CEFEDA3-ADD6-4BE6-AD27-D05D2930FD14}" destId="{8E37A95D-7663-4577-9FBD-1616E4CF3BC0}" srcOrd="8" destOrd="0" presId="urn:microsoft.com/office/officeart/2005/8/layout/list1"/>
    <dgm:cxn modelId="{A9714A64-BB96-445F-9685-9D75D8187415}" type="presParOf" srcId="{8E37A95D-7663-4577-9FBD-1616E4CF3BC0}" destId="{91D519A4-2E47-4053-B62E-62CF90CC8586}" srcOrd="0" destOrd="0" presId="urn:microsoft.com/office/officeart/2005/8/layout/list1"/>
    <dgm:cxn modelId="{B042AEE4-0FE1-43AF-8C45-49E90E0D687F}" type="presParOf" srcId="{8E37A95D-7663-4577-9FBD-1616E4CF3BC0}" destId="{511F1FC2-8CA4-453C-9389-2CCECBD5CAC3}" srcOrd="1" destOrd="0" presId="urn:microsoft.com/office/officeart/2005/8/layout/list1"/>
    <dgm:cxn modelId="{C0A622F0-0A37-4238-8145-FED09D48262A}" type="presParOf" srcId="{6CEFEDA3-ADD6-4BE6-AD27-D05D2930FD14}" destId="{FFBC0EE6-FBAD-4040-8F3B-0E388514BDBA}" srcOrd="9" destOrd="0" presId="urn:microsoft.com/office/officeart/2005/8/layout/list1"/>
    <dgm:cxn modelId="{47413154-E0EA-49FE-82EB-BEB25ACB1344}" type="presParOf" srcId="{6CEFEDA3-ADD6-4BE6-AD27-D05D2930FD14}" destId="{5DE14ADB-DB05-4AD5-B995-86D24662520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64348-BA60-4334-8F5D-7AB588B269BC}">
      <dsp:nvSpPr>
        <dsp:cNvPr id="0" name=""/>
        <dsp:cNvSpPr/>
      </dsp:nvSpPr>
      <dsp:spPr>
        <a:xfrm>
          <a:off x="0" y="416067"/>
          <a:ext cx="78317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CB12-62F1-4FCE-9B67-6746366CA8C7}">
      <dsp:nvSpPr>
        <dsp:cNvPr id="0" name=""/>
        <dsp:cNvSpPr/>
      </dsp:nvSpPr>
      <dsp:spPr>
        <a:xfrm>
          <a:off x="391589" y="47067"/>
          <a:ext cx="5482247" cy="7380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16" tIns="0" rIns="207216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일자별</a:t>
          </a:r>
          <a:r>
            <a:rPr lang="ko-KR" altLang="en-US" sz="2500" kern="1200" dirty="0" smtClean="0"/>
            <a:t> 총 관광객 수 변화</a:t>
          </a:r>
          <a:endParaRPr lang="ko-KR" altLang="en-US" sz="2500" kern="1200" dirty="0"/>
        </a:p>
      </dsp:txBody>
      <dsp:txXfrm>
        <a:off x="427615" y="83093"/>
        <a:ext cx="5410195" cy="665948"/>
      </dsp:txXfrm>
    </dsp:sp>
    <dsp:sp modelId="{952006AA-F367-4C7D-B516-D9C5873A5E68}">
      <dsp:nvSpPr>
        <dsp:cNvPr id="0" name=""/>
        <dsp:cNvSpPr/>
      </dsp:nvSpPr>
      <dsp:spPr>
        <a:xfrm>
          <a:off x="0" y="1550067"/>
          <a:ext cx="78317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A005B-9D5B-422F-AB85-B51B258314BE}">
      <dsp:nvSpPr>
        <dsp:cNvPr id="0" name=""/>
        <dsp:cNvSpPr/>
      </dsp:nvSpPr>
      <dsp:spPr>
        <a:xfrm>
          <a:off x="391589" y="1181067"/>
          <a:ext cx="5482247" cy="738000"/>
        </a:xfrm>
        <a:prstGeom prst="roundRect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16" tIns="0" rIns="207216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19</a:t>
          </a:r>
          <a:r>
            <a:rPr lang="ko-KR" altLang="en-US" sz="2500" kern="1200" dirty="0" smtClean="0"/>
            <a:t>년도 대비 </a:t>
          </a:r>
          <a:r>
            <a:rPr lang="en-US" altLang="ko-KR" sz="2500" kern="1200" dirty="0" smtClean="0"/>
            <a:t>20</a:t>
          </a:r>
          <a:r>
            <a:rPr lang="ko-KR" altLang="en-US" sz="2500" kern="1200" dirty="0" smtClean="0"/>
            <a:t>년도 관광객 수 추이</a:t>
          </a:r>
          <a:endParaRPr lang="ko-KR" altLang="en-US" sz="2500" kern="1200" dirty="0"/>
        </a:p>
      </dsp:txBody>
      <dsp:txXfrm>
        <a:off x="427615" y="1217093"/>
        <a:ext cx="5410195" cy="665948"/>
      </dsp:txXfrm>
    </dsp:sp>
    <dsp:sp modelId="{5DE14ADB-DB05-4AD5-B995-86D246625205}">
      <dsp:nvSpPr>
        <dsp:cNvPr id="0" name=""/>
        <dsp:cNvSpPr/>
      </dsp:nvSpPr>
      <dsp:spPr>
        <a:xfrm>
          <a:off x="0" y="2684067"/>
          <a:ext cx="78317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F1FC2-8CA4-453C-9389-2CCECBD5CAC3}">
      <dsp:nvSpPr>
        <dsp:cNvPr id="0" name=""/>
        <dsp:cNvSpPr/>
      </dsp:nvSpPr>
      <dsp:spPr>
        <a:xfrm>
          <a:off x="391589" y="2315067"/>
          <a:ext cx="5482247" cy="738000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16" tIns="0" rIns="207216" bIns="0" numCol="1" spcCol="1270" anchor="ctr" anchorCtr="0">
          <a:noAutofit/>
        </a:bodyPr>
        <a:lstStyle/>
        <a:p>
          <a:pPr lvl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err="1" smtClean="0"/>
            <a:t>폭포별</a:t>
          </a:r>
          <a:r>
            <a:rPr lang="ko-KR" altLang="en-US" sz="2500" kern="1200" dirty="0" smtClean="0"/>
            <a:t> 관광객 추이</a:t>
          </a:r>
          <a:endParaRPr lang="ko-KR" altLang="en-US" sz="2500" kern="1200" dirty="0"/>
        </a:p>
      </dsp:txBody>
      <dsp:txXfrm>
        <a:off x="427615" y="2351093"/>
        <a:ext cx="541019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F57F9-278D-4DEB-B998-13266EF49734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43859-2632-4134-81D9-8DDB7D7C4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4724"/>
            <a:ext cx="8229600" cy="59518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 spc="-300"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539750" y="1484784"/>
            <a:ext cx="8064500" cy="4896966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ko-KR" altLang="en-US" sz="1800" b="1" kern="120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>
              <a:buNone/>
              <a:defRPr lang="ko-KR" altLang="en-US" sz="1800" kern="120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>
              <a:buNone/>
              <a:defRPr lang="ko-KR" altLang="en-US" sz="1800" kern="120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>
              <a:buNone/>
              <a:defRPr lang="ko-KR" altLang="en-US" sz="1800" kern="120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>
              <a:buNone/>
              <a:defRPr lang="ko-KR" altLang="en-US" sz="1800" kern="1200" smtClean="0">
                <a:solidFill>
                  <a:schemeClr val="tx2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5pPr>
          </a:lstStyle>
          <a:p>
            <a:pPr marL="0" lvl="0" indent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38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109A585-0DAC-40F5-8ACC-0EFC3D37EF3F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594A-A862-483F-A466-927295273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8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pc="-300">
                <a:solidFill>
                  <a:schemeClr val="tx2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pPr lvl="0" algn="l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7826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196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1196752"/>
            <a:ext cx="9144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5C436B34-C5FF-443C-9064-5D159C968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0441" y="6487886"/>
            <a:ext cx="2133600" cy="284584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40A3FF-F600-4B83-8D5E-5466115C8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6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27687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1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08ADF678-8C8A-4D76-A53D-67824497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토이프로젝트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Track B - </a:t>
            </a:r>
            <a:r>
              <a:rPr lang="ko-KR" altLang="en-US" b="1" dirty="0" smtClean="0"/>
              <a:t>한지석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72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제주도 직영관광지관람객현황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4799823"/>
              </p:ext>
            </p:extLst>
          </p:nvPr>
        </p:nvGraphicFramePr>
        <p:xfrm>
          <a:off x="683569" y="2125266"/>
          <a:ext cx="7831782" cy="336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977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9" y="1927557"/>
            <a:ext cx="7431521" cy="44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err="1" smtClean="0"/>
              <a:t>시각화</a:t>
            </a:r>
            <a:r>
              <a:rPr lang="ko-KR" altLang="en-US" sz="1600" dirty="0" err="1" smtClean="0"/>
              <a:t>그래프</a:t>
            </a:r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2020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월 코로나로 </a:t>
            </a:r>
            <a:r>
              <a:rPr lang="ko-KR" altLang="en-US" sz="1600" dirty="0" err="1" smtClean="0"/>
              <a:t>무사증</a:t>
            </a:r>
            <a:r>
              <a:rPr lang="ko-KR" altLang="en-US" sz="1600" dirty="0" smtClean="0"/>
              <a:t> 제도가 잠정 중단되면서 급락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1"/>
            <a:ext cx="7870019" cy="40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54618"/>
            <a:ext cx="6838429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0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err="1" smtClean="0"/>
              <a:t>시각화그래프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34500"/>
            <a:ext cx="6635080" cy="51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6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smtClean="0"/>
              <a:t>코드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9" y="1895171"/>
            <a:ext cx="6253087" cy="45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dirty="0" err="1"/>
              <a:t>일자별</a:t>
            </a:r>
            <a:r>
              <a:rPr lang="ko-KR" altLang="en-US" dirty="0"/>
              <a:t> 총 관광객 수 변화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base"/>
            <a:r>
              <a:rPr lang="ko-KR" altLang="en-US" sz="1600" dirty="0" smtClean="0"/>
              <a:t>결과그래프 및 코드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76243"/>
            <a:ext cx="2133600" cy="365125"/>
          </a:xfrm>
          <a:prstGeom prst="rect">
            <a:avLst/>
          </a:prstGeom>
        </p:spPr>
        <p:txBody>
          <a:bodyPr/>
          <a:lstStyle/>
          <a:p>
            <a:fld id="{1940A3FF-F600-4B83-8D5E-5466115C875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628"/>
            <a:ext cx="9144000" cy="440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5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73</Words>
  <Application>Microsoft Office PowerPoint</Application>
  <PresentationFormat>화면 슬라이드 쇼(4:3)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 ExtraBold</vt:lpstr>
      <vt:lpstr>맑은 고딕</vt:lpstr>
      <vt:lpstr>Arial</vt:lpstr>
      <vt:lpstr>Calibri</vt:lpstr>
      <vt:lpstr>1_Office 테마</vt:lpstr>
      <vt:lpstr>2_Office 테마</vt:lpstr>
      <vt:lpstr>토이프로젝트 Track B - 한지석</vt:lpstr>
      <vt:lpstr>제주도 직영관광지관람객현황</vt:lpstr>
      <vt:lpstr>일자별 총 관광객 수 변화</vt:lpstr>
      <vt:lpstr>일자별 총 관광객 수 변화</vt:lpstr>
      <vt:lpstr>일자별 총 관광객 수 변화</vt:lpstr>
      <vt:lpstr>일자별 총 관광객 수 변화</vt:lpstr>
      <vt:lpstr>일자별 총 관광객 수 변화</vt:lpstr>
      <vt:lpstr>일자별 총 관광객 수 변화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Ⅰ. 요약문</dc:title>
  <dc:creator>PTWIZ</dc:creator>
  <cp:lastModifiedBy>Microsoft 계정</cp:lastModifiedBy>
  <cp:revision>31</cp:revision>
  <dcterms:created xsi:type="dcterms:W3CDTF">2012-05-17T07:10:24Z</dcterms:created>
  <dcterms:modified xsi:type="dcterms:W3CDTF">2022-01-09T09:38:26Z</dcterms:modified>
</cp:coreProperties>
</file>