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58" r:id="rId7"/>
    <p:sldId id="266" r:id="rId8"/>
    <p:sldId id="267" r:id="rId9"/>
    <p:sldId id="268" r:id="rId10"/>
    <p:sldId id="269" r:id="rId11"/>
    <p:sldId id="259" r:id="rId12"/>
    <p:sldId id="271" r:id="rId13"/>
    <p:sldId id="272" r:id="rId14"/>
    <p:sldId id="273" r:id="rId15"/>
    <p:sldId id="274" r:id="rId16"/>
    <p:sldId id="277" r:id="rId17"/>
    <p:sldId id="284" r:id="rId18"/>
    <p:sldId id="285" r:id="rId19"/>
    <p:sldId id="286" r:id="rId20"/>
    <p:sldId id="287" r:id="rId21"/>
    <p:sldId id="261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93D"/>
    <a:srgbClr val="404135"/>
    <a:srgbClr val="9B9E86"/>
    <a:srgbClr val="9FA28A"/>
    <a:srgbClr val="C2C4B5"/>
    <a:srgbClr val="2C2D30"/>
    <a:srgbClr val="1C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F-48E3-9171-4CA8749F93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FF-48E3-9171-4CA8749F93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FF-48E3-9171-4CA8749F9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82713152"/>
        <c:axId val="1582714592"/>
      </c:barChart>
      <c:catAx>
        <c:axId val="158271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2714592"/>
        <c:crosses val="autoZero"/>
        <c:auto val="1"/>
        <c:lblAlgn val="ctr"/>
        <c:lblOffset val="100"/>
        <c:noMultiLvlLbl val="0"/>
      </c:catAx>
      <c:valAx>
        <c:axId val="158271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271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8-49CA-8F9F-D573BD2C6E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68-49CA-8F9F-D573BD2C6E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68-49CA-8F9F-D573BD2C6E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4402223"/>
        <c:axId val="244406063"/>
      </c:lineChart>
      <c:catAx>
        <c:axId val="24440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406063"/>
        <c:crosses val="autoZero"/>
        <c:auto val="1"/>
        <c:lblAlgn val="ctr"/>
        <c:lblOffset val="100"/>
        <c:noMultiLvlLbl val="0"/>
      </c:catAx>
      <c:valAx>
        <c:axId val="2444060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440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59-462B-862A-C0585A8B03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D8-4179-86A2-7211494ADD8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D8-4179-86A2-7211494ADD8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D8-4179-86A2-7211494ADD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9-462B-862A-C0585A8B03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59-462B-862A-C0585A8B03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D8-4179-86A2-7211494ADD8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D8-4179-86A2-7211494ADD8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D8-4179-86A2-7211494ADD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9-462B-862A-C0585A8B03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59-462B-862A-C0585A8B03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D8-4179-86A2-7211494ADD8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D8-4179-86A2-7211494ADD8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D8-4179-86A2-7211494ADD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9-462B-862A-C0585A8B03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59-462B-862A-C0585A8B03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D8-4179-86A2-7211494ADD8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D8-4179-86A2-7211494ADD8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D8-4179-86A2-7211494ADD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9-462B-862A-C0585A8B03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59-462B-862A-C0585A8B03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D8-4179-86A2-7211494ADD8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D8-4179-86A2-7211494ADD8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D8-4179-86A2-7211494ADD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9-462B-862A-C0585A8B03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BC-47DE-A3A1-8B0F82C45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BC-47DE-A3A1-8B0F82C45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BC-47DE-A3A1-8B0F82C45D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4370543"/>
        <c:axId val="244388303"/>
      </c:barChart>
      <c:catAx>
        <c:axId val="24437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388303"/>
        <c:crosses val="autoZero"/>
        <c:auto val="1"/>
        <c:lblAlgn val="ctr"/>
        <c:lblOffset val="100"/>
        <c:noMultiLvlLbl val="0"/>
      </c:catAx>
      <c:valAx>
        <c:axId val="2443883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437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BC-47DE-A3A1-8B0F82C45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BC-47DE-A3A1-8B0F82C45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BC-47DE-A3A1-8B0F82C45D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4370543"/>
        <c:axId val="244388303"/>
      </c:barChart>
      <c:catAx>
        <c:axId val="24437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388303"/>
        <c:crosses val="autoZero"/>
        <c:auto val="1"/>
        <c:lblAlgn val="ctr"/>
        <c:lblOffset val="100"/>
        <c:noMultiLvlLbl val="0"/>
      </c:catAx>
      <c:valAx>
        <c:axId val="2443883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437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BC-47DE-A3A1-8B0F82C45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BC-47DE-A3A1-8B0F82C45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BC-47DE-A3A1-8B0F82C45D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4370543"/>
        <c:axId val="244388303"/>
      </c:barChart>
      <c:catAx>
        <c:axId val="24437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388303"/>
        <c:crosses val="autoZero"/>
        <c:auto val="1"/>
        <c:lblAlgn val="ctr"/>
        <c:lblOffset val="100"/>
        <c:noMultiLvlLbl val="0"/>
      </c:catAx>
      <c:valAx>
        <c:axId val="2443883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437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BC-47DE-A3A1-8B0F82C45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BC-47DE-A3A1-8B0F82C45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BC-47DE-A3A1-8B0F82C45D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4370543"/>
        <c:axId val="244388303"/>
      </c:barChart>
      <c:catAx>
        <c:axId val="24437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388303"/>
        <c:crosses val="autoZero"/>
        <c:auto val="1"/>
        <c:lblAlgn val="ctr"/>
        <c:lblOffset val="100"/>
        <c:noMultiLvlLbl val="0"/>
      </c:catAx>
      <c:valAx>
        <c:axId val="2443883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437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F-48E3-9171-4CA8749F93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FF-48E3-9171-4CA8749F93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FF-48E3-9171-4CA8749F9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82713152"/>
        <c:axId val="1582714592"/>
      </c:barChart>
      <c:catAx>
        <c:axId val="158271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2714592"/>
        <c:crosses val="autoZero"/>
        <c:auto val="1"/>
        <c:lblAlgn val="ctr"/>
        <c:lblOffset val="100"/>
        <c:noMultiLvlLbl val="0"/>
      </c:catAx>
      <c:valAx>
        <c:axId val="158271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271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BC-47DE-A3A1-8B0F82C45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BC-47DE-A3A1-8B0F82C45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BC-47DE-A3A1-8B0F82C45D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4370543"/>
        <c:axId val="244388303"/>
      </c:barChart>
      <c:catAx>
        <c:axId val="24437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388303"/>
        <c:crosses val="autoZero"/>
        <c:auto val="1"/>
        <c:lblAlgn val="ctr"/>
        <c:lblOffset val="100"/>
        <c:noMultiLvlLbl val="0"/>
      </c:catAx>
      <c:valAx>
        <c:axId val="2443883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437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F-48E3-9171-4CA8749F93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FF-48E3-9171-4CA8749F93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FF-48E3-9171-4CA8749F9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82713152"/>
        <c:axId val="1582714592"/>
      </c:barChart>
      <c:catAx>
        <c:axId val="158271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2714592"/>
        <c:crosses val="autoZero"/>
        <c:auto val="1"/>
        <c:lblAlgn val="ctr"/>
        <c:lblOffset val="100"/>
        <c:noMultiLvlLbl val="0"/>
      </c:catAx>
      <c:valAx>
        <c:axId val="158271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271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F-48E3-9171-4CA8749F93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FF-48E3-9171-4CA8749F93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FF-48E3-9171-4CA8749F9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82713152"/>
        <c:axId val="1582714592"/>
      </c:barChart>
      <c:catAx>
        <c:axId val="158271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2714592"/>
        <c:crosses val="autoZero"/>
        <c:auto val="1"/>
        <c:lblAlgn val="ctr"/>
        <c:lblOffset val="100"/>
        <c:noMultiLvlLbl val="0"/>
      </c:catAx>
      <c:valAx>
        <c:axId val="158271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271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F-48E3-9171-4CA8749F93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FF-48E3-9171-4CA8749F93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FF-48E3-9171-4CA8749F9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82713152"/>
        <c:axId val="1582714592"/>
      </c:barChart>
      <c:catAx>
        <c:axId val="158271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2714592"/>
        <c:crosses val="autoZero"/>
        <c:auto val="1"/>
        <c:lblAlgn val="ctr"/>
        <c:lblOffset val="100"/>
        <c:noMultiLvlLbl val="0"/>
      </c:catAx>
      <c:valAx>
        <c:axId val="158271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271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8-49CA-8F9F-D573BD2C6E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68-49CA-8F9F-D573BD2C6E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68-49CA-8F9F-D573BD2C6E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4402223"/>
        <c:axId val="244406063"/>
      </c:lineChart>
      <c:catAx>
        <c:axId val="24440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406063"/>
        <c:crosses val="autoZero"/>
        <c:auto val="1"/>
        <c:lblAlgn val="ctr"/>
        <c:lblOffset val="100"/>
        <c:noMultiLvlLbl val="0"/>
      </c:catAx>
      <c:valAx>
        <c:axId val="2444060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440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8-49CA-8F9F-D573BD2C6E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68-49CA-8F9F-D573BD2C6E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68-49CA-8F9F-D573BD2C6E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4402223"/>
        <c:axId val="244406063"/>
      </c:lineChart>
      <c:catAx>
        <c:axId val="24440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406063"/>
        <c:crosses val="autoZero"/>
        <c:auto val="1"/>
        <c:lblAlgn val="ctr"/>
        <c:lblOffset val="100"/>
        <c:noMultiLvlLbl val="0"/>
      </c:catAx>
      <c:valAx>
        <c:axId val="2444060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440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8-49CA-8F9F-D573BD2C6E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68-49CA-8F9F-D573BD2C6E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68-49CA-8F9F-D573BD2C6E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4402223"/>
        <c:axId val="244406063"/>
      </c:lineChart>
      <c:catAx>
        <c:axId val="24440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406063"/>
        <c:crosses val="autoZero"/>
        <c:auto val="1"/>
        <c:lblAlgn val="ctr"/>
        <c:lblOffset val="100"/>
        <c:noMultiLvlLbl val="0"/>
      </c:catAx>
      <c:valAx>
        <c:axId val="2444060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440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8-49CA-8F9F-D573BD2C6E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68-49CA-8F9F-D573BD2C6E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C2C4B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68-49CA-8F9F-D573BD2C6E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4402223"/>
        <c:axId val="244406063"/>
      </c:lineChart>
      <c:catAx>
        <c:axId val="24440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2C4B5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4406063"/>
        <c:crosses val="autoZero"/>
        <c:auto val="1"/>
        <c:lblAlgn val="ctr"/>
        <c:lblOffset val="100"/>
        <c:noMultiLvlLbl val="0"/>
      </c:catAx>
      <c:valAx>
        <c:axId val="2444060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440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2C4B5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C2C4B5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3912A-A5F5-13BF-7BED-D5747437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ADF92C-F90F-428D-C3D9-2F195585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F6718-D303-8710-3310-43465A11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27504-E68D-18F2-39A3-F169D5D0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9AD4AA-E002-14C8-5FB1-58747FEF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0ABD5-4EC7-2485-DDA2-EAB44143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A5CDF3-9E3E-79D7-770B-5A5E0D605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07486-19E1-9261-0653-AA98E7680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5DD8E-D959-D7E0-DE4A-824E54FC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8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BED-85FE-0919-8189-5A324EF3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7CA33-BAD4-25EF-9409-6A5D2F2D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2C4B5"/>
                </a:solidFill>
              </a:defRPr>
            </a:lvl1pPr>
            <a:lvl2pPr>
              <a:defRPr>
                <a:solidFill>
                  <a:srgbClr val="C2C4B5"/>
                </a:solidFill>
              </a:defRPr>
            </a:lvl2pPr>
            <a:lvl3pPr>
              <a:defRPr>
                <a:solidFill>
                  <a:srgbClr val="C2C4B5"/>
                </a:solidFill>
              </a:defRPr>
            </a:lvl3pPr>
            <a:lvl4pPr>
              <a:defRPr>
                <a:solidFill>
                  <a:srgbClr val="C2C4B5"/>
                </a:solidFill>
              </a:defRPr>
            </a:lvl4pPr>
            <a:lvl5pPr>
              <a:defRPr>
                <a:solidFill>
                  <a:srgbClr val="C2C4B5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D4C13-AEFE-1263-B732-F09B1554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2C4B5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5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1311D-F6E9-7489-0D39-6E83D69A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87" y="1838437"/>
            <a:ext cx="10515600" cy="125220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3E516-BD20-DE96-E90F-96D8BE66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087" y="376735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2C4B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6340B-DA8A-AF96-375F-F7151B0D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1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0660E-A944-6D7A-A42C-6351BF6F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CDC5C-BCA8-C24E-608A-E4BF025AF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A8CDF-756A-ED25-0285-E179466E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B574B-B314-B11F-A2C2-47756E5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BBB24-9648-385E-E2A5-BF2E2E7D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233D8-7FD0-CAC1-F926-DC484866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997BD-3F24-6F76-4012-82D00E47E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D9F23F-09DE-6080-52A9-0FC073B3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D18533-8D52-B4EB-4ADB-3F4C7BDEF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24A3D3-E52E-3482-F28C-52F1064B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9DBC2-3549-7C93-0FD0-25952CA8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701EE-1292-FEC3-7B50-5C8F10F4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4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87C074-E775-CAD0-4EF4-351B665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3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9FC6B-D109-7B2B-BA54-FA4E321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A7BE1-DF13-A7B6-7F3C-46989A6A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B5007-F38B-12BA-9EFE-A0C8C44D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AF234-9C44-36E8-2AB7-F53B70DA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692D6-BA06-3BBB-61A1-2EE3251A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148E2D-1CA8-8795-388A-0BEB9EECC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BE169-3A0C-A9F8-DA7E-BBAA15B1F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2D4DB-19EB-DE6E-89A8-E83A62B9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789108-57E5-6E5D-FFB9-082EEB2B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7802A-E288-0D29-77EB-29966D99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284AE-7F53-2370-CA68-1ADBFDC7A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74326" y="6395041"/>
            <a:ext cx="1306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2C4B5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47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2C4B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2C4B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2C4B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2C4B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2C4B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2C4B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7AA21AC-2337-2BB7-31CA-B42CF405A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235026"/>
              </p:ext>
            </p:extLst>
          </p:nvPr>
        </p:nvGraphicFramePr>
        <p:xfrm>
          <a:off x="838201" y="4267088"/>
          <a:ext cx="10515597" cy="741680"/>
        </p:xfrm>
        <a:graphic>
          <a:graphicData uri="http://schemas.openxmlformats.org/drawingml/2006/table">
            <a:tbl>
              <a:tblPr firstRow="1" bandRow="1"/>
              <a:tblGrid>
                <a:gridCol w="3505199">
                  <a:extLst>
                    <a:ext uri="{9D8B030D-6E8A-4147-A177-3AD203B41FA5}">
                      <a16:colId xmlns:a16="http://schemas.microsoft.com/office/drawing/2014/main" val="27975510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28240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6017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4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2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56363-A3B8-1B23-EE42-B77454B7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C798BA6-D723-D6EF-12F2-69B7E11D01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996" y="3657600"/>
          <a:ext cx="10515600" cy="317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889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D2695FC-2E06-D556-CEC6-F9B62F231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627023"/>
              </p:ext>
            </p:extLst>
          </p:nvPr>
        </p:nvGraphicFramePr>
        <p:xfrm>
          <a:off x="838200" y="3695307"/>
          <a:ext cx="10515600" cy="3077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08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B7181-06D6-6F89-1891-65C5E703C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BA4F296-F60C-8636-FF5B-E4B58733A4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95307"/>
          <a:ext cx="10515600" cy="3077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622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EBC0D-54B1-A028-86D7-728EB633E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C3D9364-B5FD-B8F0-A22C-FE6122DCC5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95307"/>
          <a:ext cx="10515600" cy="3077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102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3DC02-3E42-64B0-4B89-C75EED4ED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3423D6F-29F6-65C3-287A-196EFC9A4A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95307"/>
          <a:ext cx="10515600" cy="3077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232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3CCDA-F97A-9036-E45E-30AF393C0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C591629-DD08-471A-6FBA-77BDB76183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95307"/>
          <a:ext cx="10515600" cy="3077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455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49C6-ED6D-1CE5-7AF0-9D920808C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364CE5A-87B3-9184-1401-395639395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02620"/>
              </p:ext>
            </p:extLst>
          </p:nvPr>
        </p:nvGraphicFramePr>
        <p:xfrm>
          <a:off x="3211033" y="3657600"/>
          <a:ext cx="6613451" cy="310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508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0E103-A410-0646-43F0-2CFC72D5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9FB99E4-0A2C-B6D0-C77C-CA796BDE8F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11033" y="3657600"/>
          <a:ext cx="6613451" cy="310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730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6D89-7F57-892C-F066-99BE9D958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F7A1925-D900-F996-3A34-99B97322B1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11033" y="3657600"/>
          <a:ext cx="6613451" cy="310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06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CA43-94E8-7F84-6BCC-2E57DFF9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A0FC170-FBA1-2DC2-F073-445A5070D2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11033" y="3657600"/>
          <a:ext cx="6613451" cy="310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95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E5D27-6B06-3FB5-2ECE-8BA25D5E2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187052-FB69-0974-68A1-236FE7252B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4267088"/>
          <a:ext cx="10515597" cy="741680"/>
        </p:xfrm>
        <a:graphic>
          <a:graphicData uri="http://schemas.openxmlformats.org/drawingml/2006/table">
            <a:tbl>
              <a:tblPr firstRow="1" bandRow="1"/>
              <a:tblGrid>
                <a:gridCol w="3505199">
                  <a:extLst>
                    <a:ext uri="{9D8B030D-6E8A-4147-A177-3AD203B41FA5}">
                      <a16:colId xmlns:a16="http://schemas.microsoft.com/office/drawing/2014/main" val="27975510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28240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6017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4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1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B129D-9722-D4CE-F47E-4BD299310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6028D0E-8EFC-E0EC-4BCB-533FBB0C21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11033" y="3657600"/>
          <a:ext cx="6613451" cy="310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615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8431415-1685-214C-7304-F88D4C1DD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333125"/>
              </p:ext>
            </p:extLst>
          </p:nvPr>
        </p:nvGraphicFramePr>
        <p:xfrm>
          <a:off x="838200" y="3685880"/>
          <a:ext cx="10515600" cy="317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116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CF2A0-3364-B526-9032-CC83DE668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206F9EE-E767-0712-908E-5722F69019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85880"/>
          <a:ext cx="10515600" cy="317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718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BDAA-BFF5-09A6-5090-0DDD59AEA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EAC032C-3F69-AED7-2F86-2FE1BC1E33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85880"/>
          <a:ext cx="10515600" cy="317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537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F377E-46C5-6C0C-B0B6-BA2BE05C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EBB0F5F-7BBD-BC01-DD37-8567FE1B63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85880"/>
          <a:ext cx="10515600" cy="317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39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7A0D-7BFF-FDAB-10C9-C46D407BB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B63A441-7BE8-DA9B-8D19-3316E6772A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85880"/>
          <a:ext cx="10515600" cy="317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2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99BBB-3887-32CA-5F08-50739CC28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32A5212-25FE-1461-AACE-5C9E1FB5E4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4267088"/>
          <a:ext cx="10515597" cy="741680"/>
        </p:xfrm>
        <a:graphic>
          <a:graphicData uri="http://schemas.openxmlformats.org/drawingml/2006/table">
            <a:tbl>
              <a:tblPr firstRow="1" bandRow="1"/>
              <a:tblGrid>
                <a:gridCol w="3505199">
                  <a:extLst>
                    <a:ext uri="{9D8B030D-6E8A-4147-A177-3AD203B41FA5}">
                      <a16:colId xmlns:a16="http://schemas.microsoft.com/office/drawing/2014/main" val="27975510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28240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6017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4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2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34C59-F83F-7936-C535-4EE3A507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62E5DA9-B718-F0B2-B5D2-DF62D0E377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4267088"/>
          <a:ext cx="10515597" cy="741680"/>
        </p:xfrm>
        <a:graphic>
          <a:graphicData uri="http://schemas.openxmlformats.org/drawingml/2006/table">
            <a:tbl>
              <a:tblPr firstRow="1" bandRow="1"/>
              <a:tblGrid>
                <a:gridCol w="3505199">
                  <a:extLst>
                    <a:ext uri="{9D8B030D-6E8A-4147-A177-3AD203B41FA5}">
                      <a16:colId xmlns:a16="http://schemas.microsoft.com/office/drawing/2014/main" val="27975510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28240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6017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4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21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BDA6B-3ADB-1E05-2C53-504AAD7E0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0E366E9-7B6F-45FC-29FC-A1505DF101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4267088"/>
          <a:ext cx="10515597" cy="741680"/>
        </p:xfrm>
        <a:graphic>
          <a:graphicData uri="http://schemas.openxmlformats.org/drawingml/2006/table">
            <a:tbl>
              <a:tblPr firstRow="1" bandRow="1"/>
              <a:tblGrid>
                <a:gridCol w="3505199">
                  <a:extLst>
                    <a:ext uri="{9D8B030D-6E8A-4147-A177-3AD203B41FA5}">
                      <a16:colId xmlns:a16="http://schemas.microsoft.com/office/drawing/2014/main" val="27975510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28240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6017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4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rgbClr val="C2C4B5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6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3985DDD-BD94-6DBD-6893-0806A7A1A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560308"/>
              </p:ext>
            </p:extLst>
          </p:nvPr>
        </p:nvGraphicFramePr>
        <p:xfrm>
          <a:off x="901996" y="3657600"/>
          <a:ext cx="10515600" cy="317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107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11B3A-7DC2-8063-9DD5-FA69FAEE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A58A953-A885-3321-EE24-7C36F7B7CC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996" y="3657600"/>
          <a:ext cx="10515600" cy="317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41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9E1AF-5284-05B3-D14B-2C2C5191D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7AF1D34-55EA-806A-AD5E-20E82E679C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996" y="3657600"/>
          <a:ext cx="10515600" cy="317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45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E5075-30D9-2D95-707B-40CA017D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A895C3-3CB0-5D26-C89D-9681C85979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996" y="3657600"/>
          <a:ext cx="10515600" cy="317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61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C2C4B5"/>
      </a:dk1>
      <a:lt1>
        <a:srgbClr val="1C1D1F"/>
      </a:lt1>
      <a:dk2>
        <a:srgbClr val="C2C4B5"/>
      </a:dk2>
      <a:lt2>
        <a:srgbClr val="1C1D1F"/>
      </a:lt2>
      <a:accent1>
        <a:srgbClr val="666853"/>
      </a:accent1>
      <a:accent2>
        <a:srgbClr val="696565"/>
      </a:accent2>
      <a:accent3>
        <a:srgbClr val="D2DCD4"/>
      </a:accent3>
      <a:accent4>
        <a:srgbClr val="93AB97"/>
      </a:accent4>
      <a:accent5>
        <a:srgbClr val="CAC9D5"/>
      </a:accent5>
      <a:accent6>
        <a:srgbClr val="AEABAB"/>
      </a:accent6>
      <a:hlink>
        <a:srgbClr val="704C54"/>
      </a:hlink>
      <a:folHlink>
        <a:srgbClr val="D9E2F3"/>
      </a:folHlink>
    </a:clrScheme>
    <a:fontScheme name="自定义 4">
      <a:majorFont>
        <a:latin typeface="Calisto MT"/>
        <a:ea typeface="Calisto MT"/>
        <a:cs typeface=""/>
      </a:majorFont>
      <a:minorFont>
        <a:latin typeface="Bitter"/>
        <a:ea typeface="Bit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</Words>
  <Application>Microsoft Office PowerPoint</Application>
  <PresentationFormat>宽屏</PresentationFormat>
  <Paragraphs>20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Bitter</vt:lpstr>
      <vt:lpstr>Arial</vt:lpstr>
      <vt:lpstr>Calisto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旺泽 蔡</dc:creator>
  <cp:lastModifiedBy>旺泽 蔡</cp:lastModifiedBy>
  <cp:revision>8</cp:revision>
  <dcterms:created xsi:type="dcterms:W3CDTF">2025-08-11T02:24:55Z</dcterms:created>
  <dcterms:modified xsi:type="dcterms:W3CDTF">2025-08-11T10:11:54Z</dcterms:modified>
</cp:coreProperties>
</file>