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8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B48AD-6322-C331-BDDC-1AF3AE64A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DE75954-6F26-5B4D-F54C-9A3209FDC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48270-5A8C-4985-1440-266B68500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66-14F0-4ECB-AFDA-A06E5A09E6F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E7597E-B4DF-2996-E96A-0D47A81D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8CE7C7-8A96-DD66-50F5-8F2E693C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041D-C131-4BDE-BC1B-9BC7430B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77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E4C44-CBC7-3293-8CEA-8C02F576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DFB033F-2B12-A755-1FE3-FB3EA47FF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FB9344-CF2B-8972-2F55-3EC0DCB2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66-14F0-4ECB-AFDA-A06E5A09E6F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B43B8C-8301-EFAC-1EDF-B7972099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163B9E-79E9-4E0A-CCBE-778FF92D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041D-C131-4BDE-BC1B-9BC7430B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85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2B35F5-96FA-9107-45D3-DA80FCEB7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2EAC24-9EAF-E9D1-5EDF-B34A6422A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D08BDE-E22B-80E4-44DE-E688BD2B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66-14F0-4ECB-AFDA-A06E5A09E6F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DF61D-F933-295D-201E-292E1E95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92280D-FC18-EF5D-F544-BA888B5C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041D-C131-4BDE-BC1B-9BC7430B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00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F3CE1-8339-8F54-E968-64ACA082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D7B0F-FC80-51B6-1702-E81D0CA2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957ADF-9B32-A43E-A1C9-1F4312D3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66-14F0-4ECB-AFDA-A06E5A09E6F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E19F9-71F4-5FBD-63E5-1EBE0520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53B47B-6536-4E79-289E-1CFE95BC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041D-C131-4BDE-BC1B-9BC7430B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12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F78EF-D244-A4A6-3910-E11980AD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B10ECA-312B-919C-C449-0A5E347F2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D4E922-7E6D-1EC7-0531-13FE67AC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66-14F0-4ECB-AFDA-A06E5A09E6F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40AFA-5FDE-F6A9-8B71-1734E8D8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9EFA76-B718-9EC7-0C6C-77B70679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041D-C131-4BDE-BC1B-9BC7430B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73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A8268-6391-BEA1-9E8C-EB121ECD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A3A491-23F5-0DDE-C07B-3691D42EC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3A8FD8-77C5-239B-7DC6-25624082B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1C59BC-7393-389D-5D78-C3A493036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66-14F0-4ECB-AFDA-A06E5A09E6F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488087-E5EA-A6BA-4A5C-9D888A72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1822CF-70E2-0825-DF4A-B13E8516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041D-C131-4BDE-BC1B-9BC7430B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71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43D29-7497-F1FA-79A9-A8433D19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3B8EE3-F0DC-E2F5-3A95-DDD1503CF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50140B-936F-828D-BD92-ABA11BFAF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8580EB-AB35-A257-C1AE-D57E26223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F48E5F0-A66C-019A-D444-545552430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EDBDC1-0380-B9BC-47D5-18386CAF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66-14F0-4ECB-AFDA-A06E5A09E6F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86F0A5-3A62-6CFA-8D3C-8BCF8A55A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54EAA5-2647-9B1D-3C6A-F672ABCD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041D-C131-4BDE-BC1B-9BC7430B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53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72CE3-4BFB-829D-FFA8-A03AA7B4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53ED989-EF37-3CB6-1065-8D9E846A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66-14F0-4ECB-AFDA-A06E5A09E6F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4AF84A-AB76-1E3A-9089-2DE40CC8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DFD38E-D78D-DD24-5014-9748A40C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041D-C131-4BDE-BC1B-9BC7430B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27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8E106A3-E0A9-E4AF-C630-EE0C0374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66-14F0-4ECB-AFDA-A06E5A09E6F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CD5D75-9396-ABB8-E9A1-3FE963BC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A17B7-DDF8-5E2D-20F0-3FFB1F45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041D-C131-4BDE-BC1B-9BC7430B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63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BA865-CED3-EF94-30CA-D1A7E11D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6D4D6E-FC02-1C90-51E5-299FFD262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E69EF4-7432-5F62-2736-BBABBE617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0DEF90-861E-C841-35DC-28D89F2B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66-14F0-4ECB-AFDA-A06E5A09E6F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1629BE-064D-118D-281F-C304939C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1D95A0-4BD2-3BE4-A344-00B8B7ED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041D-C131-4BDE-BC1B-9BC7430B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877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AF3751-F00A-044A-4D29-D61B84F4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833FB1B-89E5-51ED-A365-82862BEC8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9F6EC2-9680-CAD7-BB0A-9C3899FF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24759-8554-0155-31CB-557265EF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C066-14F0-4ECB-AFDA-A06E5A09E6F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0F755E-651A-8EE0-A8D4-1917E2A3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19B5-FC91-2F38-9CDA-A17DCF3E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0041D-C131-4BDE-BC1B-9BC7430B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96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359D38-A7B4-2D01-04C8-BF3DEE82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1156E1-2A80-B041-48E6-DFE1A7F3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70915-3C1E-8C39-F474-49D054363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3C066-14F0-4ECB-AFDA-A06E5A09E6FA}" type="datetimeFigureOut">
              <a:rPr lang="de-DE" smtClean="0"/>
              <a:t>08.06.2022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9E1ABB-B29B-094E-F14E-6795995D5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804CF6-7DB0-8911-CD17-F4159A0C4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0041D-C131-4BDE-BC1B-9BC7430B86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08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9184C7B-3F39-C9B5-B051-9EF3BE6F4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98" y="221265"/>
            <a:ext cx="5451002" cy="269386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0B98975-0D5A-3656-A985-ABFE749B7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265"/>
            <a:ext cx="5546041" cy="641547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3B981F5-CBD0-4C0B-5162-4A9C88C4240F}"/>
              </a:ext>
            </a:extLst>
          </p:cNvPr>
          <p:cNvSpPr txBox="1"/>
          <p:nvPr/>
        </p:nvSpPr>
        <p:spPr>
          <a:xfrm rot="16200000">
            <a:off x="-377958" y="377958"/>
            <a:ext cx="1463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/>
              <a:t>Cycles</a:t>
            </a:r>
            <a:endParaRPr lang="de-DE" sz="4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1A6001-C61E-2852-BB31-9E1C811CC174}"/>
              </a:ext>
            </a:extLst>
          </p:cNvPr>
          <p:cNvSpPr txBox="1"/>
          <p:nvPr/>
        </p:nvSpPr>
        <p:spPr>
          <a:xfrm rot="5400000">
            <a:off x="11130349" y="353763"/>
            <a:ext cx="141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/>
              <a:t>Eevee</a:t>
            </a:r>
            <a:endParaRPr lang="de-DE" sz="40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CCB3668-8649-3079-FC3D-53E9C7A8CFC0}"/>
              </a:ext>
            </a:extLst>
          </p:cNvPr>
          <p:cNvSpPr/>
          <p:nvPr/>
        </p:nvSpPr>
        <p:spPr>
          <a:xfrm>
            <a:off x="2098270" y="930729"/>
            <a:ext cx="3829001" cy="66947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7C02F84-366E-C97F-3C68-E0CA73ABAE09}"/>
              </a:ext>
            </a:extLst>
          </p:cNvPr>
          <p:cNvSpPr/>
          <p:nvPr/>
        </p:nvSpPr>
        <p:spPr>
          <a:xfrm>
            <a:off x="7655112" y="1080677"/>
            <a:ext cx="3829001" cy="66947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DD1B95A-1B22-73D0-C3DD-4A00CE776D02}"/>
              </a:ext>
            </a:extLst>
          </p:cNvPr>
          <p:cNvSpPr/>
          <p:nvPr/>
        </p:nvSpPr>
        <p:spPr>
          <a:xfrm>
            <a:off x="2098269" y="1653268"/>
            <a:ext cx="3829001" cy="32657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4649F14-5E35-DD97-FFC5-E588BB116C99}"/>
              </a:ext>
            </a:extLst>
          </p:cNvPr>
          <p:cNvSpPr/>
          <p:nvPr/>
        </p:nvSpPr>
        <p:spPr>
          <a:xfrm>
            <a:off x="7614604" y="2751841"/>
            <a:ext cx="3829001" cy="32657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96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63B6D90-4377-CDAC-EA62-3AFE6171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17" y="-1"/>
            <a:ext cx="5495453" cy="273405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C4E0763-C155-040F-C2F6-80B5828B0D5C}"/>
              </a:ext>
            </a:extLst>
          </p:cNvPr>
          <p:cNvSpPr txBox="1"/>
          <p:nvPr/>
        </p:nvSpPr>
        <p:spPr>
          <a:xfrm rot="16200000">
            <a:off x="-377958" y="377958"/>
            <a:ext cx="1463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/>
              <a:t>Cycles</a:t>
            </a:r>
            <a:endParaRPr lang="de-DE" sz="4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B813AF9-B319-E086-71BE-EC0BC916F61C}"/>
              </a:ext>
            </a:extLst>
          </p:cNvPr>
          <p:cNvSpPr txBox="1"/>
          <p:nvPr/>
        </p:nvSpPr>
        <p:spPr>
          <a:xfrm rot="5400000">
            <a:off x="11130349" y="353763"/>
            <a:ext cx="141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/>
              <a:t>Eevee</a:t>
            </a:r>
            <a:endParaRPr lang="de-DE" sz="40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B15F98-F055-FAC8-0AE9-9DB1453A74D2}"/>
              </a:ext>
            </a:extLst>
          </p:cNvPr>
          <p:cNvSpPr/>
          <p:nvPr/>
        </p:nvSpPr>
        <p:spPr>
          <a:xfrm>
            <a:off x="2000299" y="755550"/>
            <a:ext cx="3967794" cy="6956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572F1AC-B2F7-C878-2C15-9780725D5833}"/>
              </a:ext>
            </a:extLst>
          </p:cNvPr>
          <p:cNvSpPr/>
          <p:nvPr/>
        </p:nvSpPr>
        <p:spPr>
          <a:xfrm>
            <a:off x="7418663" y="1463802"/>
            <a:ext cx="3967794" cy="6956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A41719B-BEAD-1433-9290-6D4BCEBA6B5A}"/>
              </a:ext>
            </a:extLst>
          </p:cNvPr>
          <p:cNvSpPr/>
          <p:nvPr/>
        </p:nvSpPr>
        <p:spPr>
          <a:xfrm>
            <a:off x="2000299" y="1495751"/>
            <a:ext cx="3967794" cy="3524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2FCE010-A49F-986B-EB81-E030705B63F8}"/>
              </a:ext>
            </a:extLst>
          </p:cNvPr>
          <p:cNvSpPr/>
          <p:nvPr/>
        </p:nvSpPr>
        <p:spPr>
          <a:xfrm>
            <a:off x="7418663" y="3150380"/>
            <a:ext cx="3967794" cy="3524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CBE89562-7FFD-4B80-2C94-650531281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5556877" cy="685800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D95CA135-5D64-1A7F-E6F0-1CF6518B2463}"/>
              </a:ext>
            </a:extLst>
          </p:cNvPr>
          <p:cNvSpPr/>
          <p:nvPr/>
        </p:nvSpPr>
        <p:spPr>
          <a:xfrm>
            <a:off x="7452366" y="768150"/>
            <a:ext cx="3967794" cy="6956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3441D30-0A19-FD76-C1ED-8FCD95777A70}"/>
              </a:ext>
            </a:extLst>
          </p:cNvPr>
          <p:cNvSpPr/>
          <p:nvPr/>
        </p:nvSpPr>
        <p:spPr>
          <a:xfrm>
            <a:off x="7479654" y="2481587"/>
            <a:ext cx="3967794" cy="3524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624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8A3DF56-7F6C-6C11-AA99-04528068F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28" y="1"/>
            <a:ext cx="5121672" cy="39364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9F4F1BA-D61C-2E85-A855-0FAFA6DF6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4915699" cy="6858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E161EB7-1526-2AF9-C426-58ADDCF75237}"/>
              </a:ext>
            </a:extLst>
          </p:cNvPr>
          <p:cNvSpPr txBox="1"/>
          <p:nvPr/>
        </p:nvSpPr>
        <p:spPr>
          <a:xfrm rot="16200000">
            <a:off x="-377958" y="377958"/>
            <a:ext cx="1463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/>
              <a:t>Cycles</a:t>
            </a:r>
            <a:endParaRPr lang="de-DE" sz="4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3F83661-448F-957F-4CE1-E4106621120C}"/>
              </a:ext>
            </a:extLst>
          </p:cNvPr>
          <p:cNvSpPr txBox="1"/>
          <p:nvPr/>
        </p:nvSpPr>
        <p:spPr>
          <a:xfrm rot="5400000">
            <a:off x="11130349" y="353763"/>
            <a:ext cx="141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/>
              <a:t>Eevee</a:t>
            </a:r>
            <a:endParaRPr lang="de-DE" sz="40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85DA59D-32AF-AB22-8930-12694865971A}"/>
              </a:ext>
            </a:extLst>
          </p:cNvPr>
          <p:cNvSpPr/>
          <p:nvPr/>
        </p:nvSpPr>
        <p:spPr>
          <a:xfrm>
            <a:off x="1967642" y="731900"/>
            <a:ext cx="3967794" cy="6070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D68AFDB-4E63-E5C9-E386-219077249B38}"/>
              </a:ext>
            </a:extLst>
          </p:cNvPr>
          <p:cNvSpPr/>
          <p:nvPr/>
        </p:nvSpPr>
        <p:spPr>
          <a:xfrm>
            <a:off x="6912422" y="707706"/>
            <a:ext cx="3967794" cy="607043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57028B8-4F8C-92C4-276B-C7C2ECE3FCF0}"/>
              </a:ext>
            </a:extLst>
          </p:cNvPr>
          <p:cNvSpPr/>
          <p:nvPr/>
        </p:nvSpPr>
        <p:spPr>
          <a:xfrm>
            <a:off x="6912422" y="2228849"/>
            <a:ext cx="3967794" cy="2914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EF5F36D-573C-0CF9-CF8A-DA43148D961D}"/>
              </a:ext>
            </a:extLst>
          </p:cNvPr>
          <p:cNvSpPr/>
          <p:nvPr/>
        </p:nvSpPr>
        <p:spPr>
          <a:xfrm>
            <a:off x="1967642" y="1406037"/>
            <a:ext cx="3967794" cy="29149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560DD53-A892-C355-4393-34AFD4247753}"/>
              </a:ext>
            </a:extLst>
          </p:cNvPr>
          <p:cNvSpPr/>
          <p:nvPr/>
        </p:nvSpPr>
        <p:spPr>
          <a:xfrm>
            <a:off x="1967642" y="2925371"/>
            <a:ext cx="3967794" cy="9322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BB46EFF-CAEB-04E9-EE36-9B4F3E0FF550}"/>
              </a:ext>
            </a:extLst>
          </p:cNvPr>
          <p:cNvSpPr/>
          <p:nvPr/>
        </p:nvSpPr>
        <p:spPr>
          <a:xfrm>
            <a:off x="6879821" y="3604367"/>
            <a:ext cx="3967794" cy="9322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15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1B3078F-BF7D-7157-0D8E-0C04A1019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2" y="1"/>
            <a:ext cx="5237018" cy="432054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CC9E6406-5AFC-C30E-3F3C-42C7551EA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537066" cy="6858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6444B6D-B7C0-FCF3-E5D3-1411DB560FA8}"/>
              </a:ext>
            </a:extLst>
          </p:cNvPr>
          <p:cNvSpPr txBox="1"/>
          <p:nvPr/>
        </p:nvSpPr>
        <p:spPr>
          <a:xfrm rot="16200000">
            <a:off x="-377958" y="377958"/>
            <a:ext cx="1463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/>
              <a:t>Cycles</a:t>
            </a:r>
            <a:endParaRPr lang="de-DE" sz="4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CFB41C7-D545-35DD-9BCA-80943F275AE4}"/>
              </a:ext>
            </a:extLst>
          </p:cNvPr>
          <p:cNvSpPr txBox="1"/>
          <p:nvPr/>
        </p:nvSpPr>
        <p:spPr>
          <a:xfrm rot="5400000">
            <a:off x="11130349" y="353763"/>
            <a:ext cx="1415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/>
              <a:t>Eevee</a:t>
            </a:r>
            <a:endParaRPr lang="de-DE" sz="40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2F5136C-3DBA-BE50-CA68-8CFA5667C1A2}"/>
              </a:ext>
            </a:extLst>
          </p:cNvPr>
          <p:cNvSpPr/>
          <p:nvPr/>
        </p:nvSpPr>
        <p:spPr>
          <a:xfrm>
            <a:off x="2115904" y="745942"/>
            <a:ext cx="3829001" cy="66947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956C9EE-C7FA-0DA1-CFCC-F59EF27AE7FF}"/>
              </a:ext>
            </a:extLst>
          </p:cNvPr>
          <p:cNvSpPr/>
          <p:nvPr/>
        </p:nvSpPr>
        <p:spPr>
          <a:xfrm>
            <a:off x="7611829" y="794331"/>
            <a:ext cx="3829001" cy="66947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745AF90-0728-818F-7313-A29C80983938}"/>
              </a:ext>
            </a:extLst>
          </p:cNvPr>
          <p:cNvSpPr/>
          <p:nvPr/>
        </p:nvSpPr>
        <p:spPr>
          <a:xfrm>
            <a:off x="2115903" y="1463802"/>
            <a:ext cx="3829001" cy="8262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B39BCDD-6AFC-20BD-94EB-2C84E460F63E}"/>
              </a:ext>
            </a:extLst>
          </p:cNvPr>
          <p:cNvSpPr/>
          <p:nvPr/>
        </p:nvSpPr>
        <p:spPr>
          <a:xfrm>
            <a:off x="7611829" y="2567341"/>
            <a:ext cx="3829001" cy="8262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110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Linus Kurze</dc:creator>
  <cp:lastModifiedBy>Linus Kurze</cp:lastModifiedBy>
  <cp:revision>3</cp:revision>
  <dcterms:created xsi:type="dcterms:W3CDTF">2022-06-08T12:14:23Z</dcterms:created>
  <dcterms:modified xsi:type="dcterms:W3CDTF">2022-06-08T13:02:07Z</dcterms:modified>
</cp:coreProperties>
</file>