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64" r:id="rId1"/>
  </p:sldMasterIdLst>
  <p:notesMasterIdLst>
    <p:notesMasterId r:id="rId25"/>
  </p:notesMasterIdLst>
  <p:sldIdLst>
    <p:sldId id="256" r:id="rId2"/>
    <p:sldId id="257" r:id="rId3"/>
    <p:sldId id="258" r:id="rId4"/>
    <p:sldId id="259" r:id="rId5"/>
    <p:sldId id="261" r:id="rId6"/>
    <p:sldId id="262" r:id="rId7"/>
    <p:sldId id="263" r:id="rId8"/>
    <p:sldId id="265" r:id="rId9"/>
    <p:sldId id="266" r:id="rId10"/>
    <p:sldId id="260" r:id="rId11"/>
    <p:sldId id="267" r:id="rId12"/>
    <p:sldId id="268" r:id="rId13"/>
    <p:sldId id="269" r:id="rId14"/>
    <p:sldId id="270" r:id="rId15"/>
    <p:sldId id="271" r:id="rId16"/>
    <p:sldId id="272" r:id="rId17"/>
    <p:sldId id="273" r:id="rId18"/>
    <p:sldId id="276" r:id="rId19"/>
    <p:sldId id="275" r:id="rId20"/>
    <p:sldId id="274" r:id="rId21"/>
    <p:sldId id="277" r:id="rId22"/>
    <p:sldId id="281" r:id="rId23"/>
    <p:sldId id="282" r:id="rId24"/>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94008C-9D35-43B6-98BC-89D7366F0703}" type="datetimeFigureOut">
              <a:rPr lang="tr-TR" smtClean="0"/>
              <a:pPr/>
              <a:t>4.03.2021</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EB80E6-3B94-418C-B84A-43EBDC4D2F06}" type="slidenum">
              <a:rPr lang="tr-TR" smtClean="0"/>
              <a:pPr/>
              <a:t>‹#›</a:t>
            </a:fld>
            <a:endParaRPr lang="tr-TR"/>
          </a:p>
        </p:txBody>
      </p:sp>
    </p:spTree>
    <p:extLst>
      <p:ext uri="{BB962C8B-B14F-4D97-AF65-F5344CB8AC3E}">
        <p14:creationId xmlns:p14="http://schemas.microsoft.com/office/powerpoint/2010/main" val="3907551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1"/>
      </p:bgRef>
    </p:bg>
    <p:spTree>
      <p:nvGrpSpPr>
        <p:cNvPr id="1" name=""/>
        <p:cNvGrpSpPr/>
        <p:nvPr/>
      </p:nvGrpSpPr>
      <p:grpSpPr>
        <a:xfrm>
          <a:off x="0" y="0"/>
          <a:ext cx="0" cy="0"/>
          <a:chOff x="0" y="0"/>
          <a:chExt cx="0" cy="0"/>
        </a:xfrm>
      </p:grpSpPr>
      <p:sp>
        <p:nvSpPr>
          <p:cNvPr id="8" name="7 Başlık"/>
          <p:cNvSpPr>
            <a:spLocks noGrp="1"/>
          </p:cNvSpPr>
          <p:nvPr>
            <p:ph type="ctrTitle"/>
          </p:nvPr>
        </p:nvSpPr>
        <p:spPr>
          <a:xfrm>
            <a:off x="2286000" y="3124200"/>
            <a:ext cx="6172200" cy="1894362"/>
          </a:xfrm>
        </p:spPr>
        <p:txBody>
          <a:bodyPr/>
          <a:lstStyle>
            <a:lvl1pPr>
              <a:defRPr b="1"/>
            </a:lvl1pPr>
          </a:lstStyle>
          <a:p>
            <a:r>
              <a:rPr kumimoji="0" lang="tr-TR"/>
              <a:t>Asıl başlık stili için tıklatın</a:t>
            </a:r>
            <a:endParaRPr kumimoji="0" lang="en-US"/>
          </a:p>
        </p:txBody>
      </p:sp>
      <p:sp>
        <p:nvSpPr>
          <p:cNvPr id="9" name="8 Alt Başlık"/>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a:t>Asıl alt başlık stilini düzenlemek için tıklatın</a:t>
            </a:r>
            <a:endParaRPr kumimoji="0" lang="en-US"/>
          </a:p>
        </p:txBody>
      </p:sp>
      <p:sp>
        <p:nvSpPr>
          <p:cNvPr id="28" name="27 Veri Yer Tutucusu"/>
          <p:cNvSpPr>
            <a:spLocks noGrp="1"/>
          </p:cNvSpPr>
          <p:nvPr>
            <p:ph type="dt" sz="half" idx="10"/>
          </p:nvPr>
        </p:nvSpPr>
        <p:spPr bwMode="auto">
          <a:xfrm rot="5400000">
            <a:off x="7764621" y="1174097"/>
            <a:ext cx="2286000" cy="381000"/>
          </a:xfrm>
        </p:spPr>
        <p:txBody>
          <a:bodyPr/>
          <a:lstStyle/>
          <a:p>
            <a:fld id="{9CF13977-6F8F-42E4-9A6C-5FBE5F89C73C}" type="datetime1">
              <a:rPr lang="tr-TR" smtClean="0"/>
              <a:pPr/>
              <a:t>4.03.2021</a:t>
            </a:fld>
            <a:endParaRPr lang="tr-TR"/>
          </a:p>
        </p:txBody>
      </p:sp>
      <p:sp>
        <p:nvSpPr>
          <p:cNvPr id="17" name="16 Altbilgi Yer Tutucusu"/>
          <p:cNvSpPr>
            <a:spLocks noGrp="1"/>
          </p:cNvSpPr>
          <p:nvPr>
            <p:ph type="ftr" sz="quarter" idx="11"/>
          </p:nvPr>
        </p:nvSpPr>
        <p:spPr bwMode="auto">
          <a:xfrm rot="5400000">
            <a:off x="7077269" y="4181669"/>
            <a:ext cx="3657600" cy="384048"/>
          </a:xfrm>
        </p:spPr>
        <p:txBody>
          <a:bodyPr/>
          <a:lstStyle/>
          <a:p>
            <a:endParaRPr lang="tr-TR"/>
          </a:p>
        </p:txBody>
      </p:sp>
      <p:sp>
        <p:nvSpPr>
          <p:cNvPr id="10" name="9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Düz Bağlayıcı"/>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Oval"/>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Oval"/>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Slayt Numarası Yer Tutucusu"/>
          <p:cNvSpPr>
            <a:spLocks noGrp="1"/>
          </p:cNvSpPr>
          <p:nvPr>
            <p:ph type="sldNum" sz="quarter" idx="12"/>
          </p:nvPr>
        </p:nvSpPr>
        <p:spPr bwMode="auto">
          <a:xfrm>
            <a:off x="1325544" y="4928702"/>
            <a:ext cx="609600" cy="517524"/>
          </a:xfrm>
        </p:spPr>
        <p:txBody>
          <a:bodyPr/>
          <a:lstStyle/>
          <a:p>
            <a:fld id="{01DB7F4D-1379-44F4-BD57-AD74AD9347E7}"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fld id="{A7D7F3F9-EEE6-4ABF-B06D-EF508E97C290}" type="datetime1">
              <a:rPr lang="tr-TR" smtClean="0"/>
              <a:pPr/>
              <a:t>4.03.2021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01DB7F4D-1379-44F4-BD57-AD74AD9347E7}"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9"/>
            <a:ext cx="1676400" cy="5851525"/>
          </a:xfrm>
        </p:spPr>
        <p:txBody>
          <a:bodyPr vert="eaVert"/>
          <a:lstStyle/>
          <a:p>
            <a:r>
              <a:rPr kumimoji="0" lang="tr-TR"/>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fld id="{89A0BF7A-5105-42D4-88AF-24ECD8E5E2A5}" type="datetime1">
              <a:rPr lang="tr-TR" smtClean="0"/>
              <a:pPr/>
              <a:t>4.03.2021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01DB7F4D-1379-44F4-BD57-AD74AD9347E7}"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8" name="7 İçerik Yer Tutucusu"/>
          <p:cNvSpPr>
            <a:spLocks noGrp="1"/>
          </p:cNvSpPr>
          <p:nvPr>
            <p:ph sz="quarter" idx="1"/>
          </p:nvPr>
        </p:nvSpPr>
        <p:spPr>
          <a:xfrm>
            <a:off x="457200" y="1600200"/>
            <a:ext cx="7467600" cy="4873752"/>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7" name="6 Veri Yer Tutucusu"/>
          <p:cNvSpPr>
            <a:spLocks noGrp="1"/>
          </p:cNvSpPr>
          <p:nvPr>
            <p:ph type="dt" sz="half" idx="14"/>
          </p:nvPr>
        </p:nvSpPr>
        <p:spPr/>
        <p:txBody>
          <a:bodyPr rtlCol="0"/>
          <a:lstStyle/>
          <a:p>
            <a:fld id="{F84FAEF3-B5B8-4EA7-A722-101C5C1A3A7D}" type="datetime1">
              <a:rPr lang="tr-TR" smtClean="0"/>
              <a:pPr/>
              <a:t>4.03.2021</a:t>
            </a:fld>
            <a:endParaRPr lang="tr-TR"/>
          </a:p>
        </p:txBody>
      </p:sp>
      <p:sp>
        <p:nvSpPr>
          <p:cNvPr id="9" name="8 Slayt Numarası Yer Tutucusu"/>
          <p:cNvSpPr>
            <a:spLocks noGrp="1"/>
          </p:cNvSpPr>
          <p:nvPr>
            <p:ph type="sldNum" sz="quarter" idx="15"/>
          </p:nvPr>
        </p:nvSpPr>
        <p:spPr/>
        <p:txBody>
          <a:bodyPr rtlCol="0"/>
          <a:lstStyle/>
          <a:p>
            <a:fld id="{01DB7F4D-1379-44F4-BD57-AD74AD9347E7}" type="slidenum">
              <a:rPr lang="tr-TR" smtClean="0"/>
              <a:pPr/>
              <a:t>‹#›</a:t>
            </a:fld>
            <a:endParaRPr lang="tr-TR"/>
          </a:p>
        </p:txBody>
      </p:sp>
      <p:sp>
        <p:nvSpPr>
          <p:cNvPr id="10" name="9 Altbilgi Yer Tutucusu"/>
          <p:cNvSpPr>
            <a:spLocks noGrp="1"/>
          </p:cNvSpPr>
          <p:nvPr>
            <p:ph type="ftr" sz="quarter" idx="16"/>
          </p:nvPr>
        </p:nvSpPr>
        <p:spPr/>
        <p:txBody>
          <a:bodyPr rtlCol="0"/>
          <a:lstStyle/>
          <a:p>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2286000" y="2895600"/>
            <a:ext cx="6172200" cy="2053590"/>
          </a:xfrm>
        </p:spPr>
        <p:txBody>
          <a:bodyPr/>
          <a:lstStyle>
            <a:lvl1pPr algn="l">
              <a:buNone/>
              <a:defRPr sz="3000" b="1" cap="small" baseline="0"/>
            </a:lvl1pPr>
          </a:lstStyle>
          <a:p>
            <a:r>
              <a:rPr kumimoji="0" lang="tr-TR"/>
              <a:t>Asıl başlık stili için tıklatın</a:t>
            </a:r>
            <a:endParaRPr kumimoji="0" lang="en-US"/>
          </a:p>
        </p:txBody>
      </p:sp>
      <p:sp>
        <p:nvSpPr>
          <p:cNvPr id="3" name="2 Metin Yer Tutucusu"/>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a:t>Asıl metin stillerini düzenlemek için tıklatın</a:t>
            </a:r>
          </a:p>
        </p:txBody>
      </p:sp>
      <p:sp>
        <p:nvSpPr>
          <p:cNvPr id="4" name="3 Veri Yer Tutucusu"/>
          <p:cNvSpPr>
            <a:spLocks noGrp="1"/>
          </p:cNvSpPr>
          <p:nvPr>
            <p:ph type="dt" sz="half" idx="10"/>
          </p:nvPr>
        </p:nvSpPr>
        <p:spPr bwMode="auto">
          <a:xfrm rot="5400000">
            <a:off x="7763256" y="1170432"/>
            <a:ext cx="2286000" cy="381000"/>
          </a:xfrm>
        </p:spPr>
        <p:txBody>
          <a:bodyPr/>
          <a:lstStyle/>
          <a:p>
            <a:fld id="{DE5DCFD0-C96F-4EBE-AB8A-B7E562797A3D}" type="datetime1">
              <a:rPr lang="tr-TR" smtClean="0"/>
              <a:pPr/>
              <a:t>4.03.2021</a:t>
            </a:fld>
            <a:endParaRPr lang="tr-TR"/>
          </a:p>
        </p:txBody>
      </p:sp>
      <p:sp>
        <p:nvSpPr>
          <p:cNvPr id="5" name="4 Altbilgi Yer Tutucusu"/>
          <p:cNvSpPr>
            <a:spLocks noGrp="1"/>
          </p:cNvSpPr>
          <p:nvPr>
            <p:ph type="ftr" sz="quarter" idx="11"/>
          </p:nvPr>
        </p:nvSpPr>
        <p:spPr bwMode="auto">
          <a:xfrm rot="5400000">
            <a:off x="7077456" y="4178808"/>
            <a:ext cx="3657600" cy="384048"/>
          </a:xfrm>
        </p:spPr>
        <p:txBody>
          <a:bodyPr/>
          <a:lstStyle/>
          <a:p>
            <a:endParaRPr lang="tr-TR"/>
          </a:p>
        </p:txBody>
      </p:sp>
      <p:sp>
        <p:nvSpPr>
          <p:cNvPr id="9" name="8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Oval"/>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Oval"/>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Oval"/>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Düz Bağlayıcı"/>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Slayt Numarası Yer Tutucusu"/>
          <p:cNvSpPr>
            <a:spLocks noGrp="1"/>
          </p:cNvSpPr>
          <p:nvPr>
            <p:ph type="sldNum" sz="quarter" idx="12"/>
          </p:nvPr>
        </p:nvSpPr>
        <p:spPr bwMode="auto">
          <a:xfrm>
            <a:off x="1340616" y="4928702"/>
            <a:ext cx="609600" cy="517524"/>
          </a:xfrm>
        </p:spPr>
        <p:txBody>
          <a:bodyPr/>
          <a:lstStyle/>
          <a:p>
            <a:fld id="{01DB7F4D-1379-44F4-BD57-AD74AD9347E7}"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5" name="4 Veri Yer Tutucusu"/>
          <p:cNvSpPr>
            <a:spLocks noGrp="1"/>
          </p:cNvSpPr>
          <p:nvPr>
            <p:ph type="dt" sz="half" idx="10"/>
          </p:nvPr>
        </p:nvSpPr>
        <p:spPr/>
        <p:txBody>
          <a:bodyPr/>
          <a:lstStyle/>
          <a:p>
            <a:fld id="{27D853CA-AE6D-4692-A6CF-6B50C0CCE3A0}" type="datetime1">
              <a:rPr lang="tr-TR" smtClean="0"/>
              <a:pPr/>
              <a:t>4.03.2021</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01DB7F4D-1379-44F4-BD57-AD74AD9347E7}" type="slidenum">
              <a:rPr lang="tr-TR" smtClean="0"/>
              <a:pPr/>
              <a:t>‹#›</a:t>
            </a:fld>
            <a:endParaRPr lang="tr-TR"/>
          </a:p>
        </p:txBody>
      </p:sp>
      <p:sp>
        <p:nvSpPr>
          <p:cNvPr id="9" name="8 İçerik Yer Tutucusu"/>
          <p:cNvSpPr>
            <a:spLocks noGrp="1"/>
          </p:cNvSpPr>
          <p:nvPr>
            <p:ph sz="quarter" idx="1"/>
          </p:nvPr>
        </p:nvSpPr>
        <p:spPr>
          <a:xfrm>
            <a:off x="457200" y="1600200"/>
            <a:ext cx="3657600" cy="45720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11" name="10 İçerik Yer Tutucusu"/>
          <p:cNvSpPr>
            <a:spLocks noGrp="1"/>
          </p:cNvSpPr>
          <p:nvPr>
            <p:ph sz="quarter" idx="2"/>
          </p:nvPr>
        </p:nvSpPr>
        <p:spPr>
          <a:xfrm>
            <a:off x="4270248" y="1600200"/>
            <a:ext cx="3657600" cy="45720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7543800" cy="1143000"/>
          </a:xfrm>
        </p:spPr>
        <p:txBody>
          <a:bodyPr anchor="b"/>
          <a:lstStyle>
            <a:lvl1pPr>
              <a:defRPr/>
            </a:lvl1pPr>
          </a:lstStyle>
          <a:p>
            <a:r>
              <a:rPr kumimoji="0" lang="tr-TR"/>
              <a:t>Asıl başlık stili için tıklatın</a:t>
            </a:r>
            <a:endParaRPr kumimoji="0" lang="en-US"/>
          </a:p>
        </p:txBody>
      </p:sp>
      <p:sp>
        <p:nvSpPr>
          <p:cNvPr id="7" name="6 Veri Yer Tutucusu"/>
          <p:cNvSpPr>
            <a:spLocks noGrp="1"/>
          </p:cNvSpPr>
          <p:nvPr>
            <p:ph type="dt" sz="half" idx="10"/>
          </p:nvPr>
        </p:nvSpPr>
        <p:spPr/>
        <p:txBody>
          <a:bodyPr/>
          <a:lstStyle/>
          <a:p>
            <a:fld id="{B29C0196-39B3-49D3-A1E8-A2E6EDA773F0}" type="datetime1">
              <a:rPr lang="tr-TR" smtClean="0"/>
              <a:pPr/>
              <a:t>4.03.2021</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01DB7F4D-1379-44F4-BD57-AD74AD9347E7}" type="slidenum">
              <a:rPr lang="tr-TR" smtClean="0"/>
              <a:pPr/>
              <a:t>‹#›</a:t>
            </a:fld>
            <a:endParaRPr lang="tr-TR"/>
          </a:p>
        </p:txBody>
      </p:sp>
      <p:sp>
        <p:nvSpPr>
          <p:cNvPr id="11" name="10 İçerik Yer Tutucusu"/>
          <p:cNvSpPr>
            <a:spLocks noGrp="1"/>
          </p:cNvSpPr>
          <p:nvPr>
            <p:ph sz="quarter" idx="2"/>
          </p:nvPr>
        </p:nvSpPr>
        <p:spPr>
          <a:xfrm>
            <a:off x="457200" y="2362200"/>
            <a:ext cx="3657600" cy="38862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13" name="12 İçerik Yer Tutucusu"/>
          <p:cNvSpPr>
            <a:spLocks noGrp="1"/>
          </p:cNvSpPr>
          <p:nvPr>
            <p:ph sz="quarter" idx="4"/>
          </p:nvPr>
        </p:nvSpPr>
        <p:spPr>
          <a:xfrm>
            <a:off x="4371975" y="2362200"/>
            <a:ext cx="3657600" cy="38862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12" name="11 Metin Yer Tutucusu"/>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a:t>Asıl metin stillerini düzenlemek için tıklatın</a:t>
            </a:r>
          </a:p>
        </p:txBody>
      </p:sp>
      <p:sp>
        <p:nvSpPr>
          <p:cNvPr id="14" name="13 Metin Yer Tutucusu"/>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6" name="5 Veri Yer Tutucusu"/>
          <p:cNvSpPr>
            <a:spLocks noGrp="1"/>
          </p:cNvSpPr>
          <p:nvPr>
            <p:ph type="dt" sz="half" idx="10"/>
          </p:nvPr>
        </p:nvSpPr>
        <p:spPr/>
        <p:txBody>
          <a:bodyPr rtlCol="0"/>
          <a:lstStyle/>
          <a:p>
            <a:fld id="{BA40A5CF-278C-47C7-B48C-3DF09C306746}" type="datetime1">
              <a:rPr lang="tr-TR" smtClean="0"/>
              <a:pPr/>
              <a:t>4.03.2021</a:t>
            </a:fld>
            <a:endParaRPr lang="tr-TR"/>
          </a:p>
        </p:txBody>
      </p:sp>
      <p:sp>
        <p:nvSpPr>
          <p:cNvPr id="7" name="6 Slayt Numarası Yer Tutucusu"/>
          <p:cNvSpPr>
            <a:spLocks noGrp="1"/>
          </p:cNvSpPr>
          <p:nvPr>
            <p:ph type="sldNum" sz="quarter" idx="11"/>
          </p:nvPr>
        </p:nvSpPr>
        <p:spPr/>
        <p:txBody>
          <a:bodyPr rtlCol="0"/>
          <a:lstStyle/>
          <a:p>
            <a:fld id="{01DB7F4D-1379-44F4-BD57-AD74AD9347E7}" type="slidenum">
              <a:rPr lang="tr-TR" smtClean="0"/>
              <a:pPr/>
              <a:t>‹#›</a:t>
            </a:fld>
            <a:endParaRPr lang="tr-TR"/>
          </a:p>
        </p:txBody>
      </p:sp>
      <p:sp>
        <p:nvSpPr>
          <p:cNvPr id="8" name="7 Altbilgi Yer Tutucusu"/>
          <p:cNvSpPr>
            <a:spLocks noGrp="1"/>
          </p:cNvSpPr>
          <p:nvPr>
            <p:ph type="ftr" sz="quarter" idx="12"/>
          </p:nvPr>
        </p:nvSpPr>
        <p:spPr/>
        <p:txBody>
          <a:bodyPr rtlCol="0"/>
          <a:lstStyle/>
          <a:p>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45E55864-6BF2-4D39-BCFA-649A87E1755C}" type="datetime1">
              <a:rPr lang="tr-TR" smtClean="0"/>
              <a:pPr/>
              <a:t>4.03.2021</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01DB7F4D-1379-44F4-BD57-AD74AD9347E7}"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1">
        <a:schemeClr val="bg1"/>
      </p:bgRef>
    </p:bg>
    <p:spTree>
      <p:nvGrpSpPr>
        <p:cNvPr id="1" name=""/>
        <p:cNvGrpSpPr/>
        <p:nvPr/>
      </p:nvGrpSpPr>
      <p:grpSpPr>
        <a:xfrm>
          <a:off x="0" y="0"/>
          <a:ext cx="0" cy="0"/>
          <a:chOff x="0" y="0"/>
          <a:chExt cx="0" cy="0"/>
        </a:xfrm>
      </p:grpSpPr>
      <p:sp>
        <p:nvSpPr>
          <p:cNvPr id="10" name="9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Başlık"/>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tr-TR"/>
              <a:t>Asıl başlık stili için tıklatın</a:t>
            </a:r>
            <a:endParaRPr kumimoji="0" lang="en-US"/>
          </a:p>
        </p:txBody>
      </p:sp>
      <p:sp>
        <p:nvSpPr>
          <p:cNvPr id="3" name="2 Metin Yer Tutucusu"/>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tr-TR"/>
              <a:t>Asıl metin stillerini düzenlemek için tıklatın</a:t>
            </a:r>
          </a:p>
        </p:txBody>
      </p:sp>
      <p:sp>
        <p:nvSpPr>
          <p:cNvPr id="8" name="7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İçerik Yer Tutucusu"/>
          <p:cNvSpPr>
            <a:spLocks noGrp="1"/>
          </p:cNvSpPr>
          <p:nvPr>
            <p:ph sz="quarter" idx="1"/>
          </p:nvPr>
        </p:nvSpPr>
        <p:spPr>
          <a:xfrm>
            <a:off x="304800" y="274320"/>
            <a:ext cx="5638800" cy="6327648"/>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21" name="20 Veri Yer Tutucusu"/>
          <p:cNvSpPr>
            <a:spLocks noGrp="1"/>
          </p:cNvSpPr>
          <p:nvPr>
            <p:ph type="dt" sz="half" idx="14"/>
          </p:nvPr>
        </p:nvSpPr>
        <p:spPr/>
        <p:txBody>
          <a:bodyPr rtlCol="0"/>
          <a:lstStyle/>
          <a:p>
            <a:fld id="{B0DD495A-78AF-4285-9450-7200C998EF37}" type="datetime1">
              <a:rPr lang="tr-TR" smtClean="0"/>
              <a:pPr/>
              <a:t>4.03.2021</a:t>
            </a:fld>
            <a:endParaRPr lang="tr-TR"/>
          </a:p>
        </p:txBody>
      </p:sp>
      <p:sp>
        <p:nvSpPr>
          <p:cNvPr id="22" name="21 Slayt Numarası Yer Tutucusu"/>
          <p:cNvSpPr>
            <a:spLocks noGrp="1"/>
          </p:cNvSpPr>
          <p:nvPr>
            <p:ph type="sldNum" sz="quarter" idx="15"/>
          </p:nvPr>
        </p:nvSpPr>
        <p:spPr/>
        <p:txBody>
          <a:bodyPr rtlCol="0"/>
          <a:lstStyle/>
          <a:p>
            <a:fld id="{01DB7F4D-1379-44F4-BD57-AD74AD9347E7}" type="slidenum">
              <a:rPr lang="tr-TR" smtClean="0"/>
              <a:pPr/>
              <a:t>‹#›</a:t>
            </a:fld>
            <a:endParaRPr lang="tr-TR"/>
          </a:p>
        </p:txBody>
      </p:sp>
      <p:sp>
        <p:nvSpPr>
          <p:cNvPr id="23" name="22 Altbilgi Yer Tutucusu"/>
          <p:cNvSpPr>
            <a:spLocks noGrp="1"/>
          </p:cNvSpPr>
          <p:nvPr>
            <p:ph type="ftr" sz="quarter" idx="16"/>
          </p:nvPr>
        </p:nvSpPr>
        <p:spPr/>
        <p:txBody>
          <a:bodyPr rtlCol="0"/>
          <a:lstStyle/>
          <a:p>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Düz Bağlayıcı"/>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Başlık"/>
          <p:cNvSpPr>
            <a:spLocks noGrp="1"/>
          </p:cNvSpPr>
          <p:nvPr>
            <p:ph type="title"/>
          </p:nvPr>
        </p:nvSpPr>
        <p:spPr>
          <a:xfrm rot="5400000">
            <a:off x="3350133" y="3200400"/>
            <a:ext cx="6309360" cy="457200"/>
          </a:xfrm>
        </p:spPr>
        <p:txBody>
          <a:bodyPr anchor="b"/>
          <a:lstStyle>
            <a:lvl1pPr algn="l">
              <a:buNone/>
              <a:defRPr sz="2000" b="1"/>
            </a:lvl1pPr>
          </a:lstStyle>
          <a:p>
            <a:r>
              <a:rPr kumimoji="0" lang="tr-TR"/>
              <a:t>Asıl başlık stili için tıklatın</a:t>
            </a:r>
            <a:endParaRPr kumimoji="0" lang="en-US"/>
          </a:p>
        </p:txBody>
      </p:sp>
      <p:sp>
        <p:nvSpPr>
          <p:cNvPr id="3" name="2 Resim Yer Tutucusu"/>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tr-TR"/>
              <a:t>Resim eklemek için simgeyi tıklatın</a:t>
            </a:r>
            <a:endParaRPr kumimoji="0" lang="en-US" dirty="0"/>
          </a:p>
        </p:txBody>
      </p:sp>
      <p:sp>
        <p:nvSpPr>
          <p:cNvPr id="4" name="3 Metin Yer Tutucusu"/>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tr-TR"/>
              <a:t>Asıl metin stillerini düzenlemek için tıklatın</a:t>
            </a:r>
          </a:p>
        </p:txBody>
      </p:sp>
      <p:sp>
        <p:nvSpPr>
          <p:cNvPr id="10" name="9 Düz Bağlayıcı"/>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Dikdörtgen"/>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Veri Yer Tutucusu"/>
          <p:cNvSpPr>
            <a:spLocks noGrp="1"/>
          </p:cNvSpPr>
          <p:nvPr>
            <p:ph type="dt" sz="half" idx="10"/>
          </p:nvPr>
        </p:nvSpPr>
        <p:spPr/>
        <p:txBody>
          <a:bodyPr rtlCol="0"/>
          <a:lstStyle/>
          <a:p>
            <a:fld id="{F0C0F45B-DC71-450B-8618-CB5B54AF77CB}" type="datetime1">
              <a:rPr lang="tr-TR" smtClean="0"/>
              <a:pPr/>
              <a:t>4.03.2021</a:t>
            </a:fld>
            <a:endParaRPr lang="tr-TR"/>
          </a:p>
        </p:txBody>
      </p:sp>
      <p:sp>
        <p:nvSpPr>
          <p:cNvPr id="18" name="17 Slayt Numarası Yer Tutucusu"/>
          <p:cNvSpPr>
            <a:spLocks noGrp="1"/>
          </p:cNvSpPr>
          <p:nvPr>
            <p:ph type="sldNum" sz="quarter" idx="11"/>
          </p:nvPr>
        </p:nvSpPr>
        <p:spPr/>
        <p:txBody>
          <a:bodyPr rtlCol="0"/>
          <a:lstStyle/>
          <a:p>
            <a:fld id="{01DB7F4D-1379-44F4-BD57-AD74AD9347E7}" type="slidenum">
              <a:rPr lang="tr-TR" smtClean="0"/>
              <a:pPr/>
              <a:t>‹#›</a:t>
            </a:fld>
            <a:endParaRPr lang="tr-TR"/>
          </a:p>
        </p:txBody>
      </p:sp>
      <p:sp>
        <p:nvSpPr>
          <p:cNvPr id="21" name="20 Altbilgi Yer Tutucusu"/>
          <p:cNvSpPr>
            <a:spLocks noGrp="1"/>
          </p:cNvSpPr>
          <p:nvPr>
            <p:ph type="ftr" sz="quarter" idx="12"/>
          </p:nvPr>
        </p:nvSpPr>
        <p:spPr/>
        <p:txBody>
          <a:bodyPr rtlCol="0"/>
          <a:lstStyle/>
          <a:p>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Başlık Yer Tutucusu"/>
          <p:cNvSpPr>
            <a:spLocks noGrp="1"/>
          </p:cNvSpPr>
          <p:nvPr>
            <p:ph type="title"/>
          </p:nvPr>
        </p:nvSpPr>
        <p:spPr>
          <a:xfrm>
            <a:off x="457200" y="274638"/>
            <a:ext cx="7467600" cy="1143000"/>
          </a:xfrm>
          <a:prstGeom prst="rect">
            <a:avLst/>
          </a:prstGeom>
        </p:spPr>
        <p:txBody>
          <a:bodyPr vert="horz" anchor="b">
            <a:normAutofit/>
          </a:bodyPr>
          <a:lstStyle/>
          <a:p>
            <a:r>
              <a:rPr kumimoji="0" lang="tr-TR"/>
              <a:t>Asıl başlık stili için tıklatın</a:t>
            </a:r>
            <a:endParaRPr kumimoji="0" lang="en-US"/>
          </a:p>
        </p:txBody>
      </p:sp>
      <p:sp>
        <p:nvSpPr>
          <p:cNvPr id="13" name="12 Metin Yer Tutucusu"/>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tr-TR"/>
              <a:t>Asıl metin stillerini düzenlemek için tıklatın</a:t>
            </a:r>
          </a:p>
          <a:p>
            <a:pPr lvl="1" eaLnBrk="1" latinLnBrk="0" hangingPunct="1"/>
            <a:r>
              <a:rPr kumimoji="0" lang="tr-TR"/>
              <a:t>İkinci düzey</a:t>
            </a:r>
          </a:p>
          <a:p>
            <a:pPr lvl="2" eaLnBrk="1" latinLnBrk="0" hangingPunct="1"/>
            <a:r>
              <a:rPr kumimoji="0" lang="tr-TR"/>
              <a:t>Üçüncü düzey</a:t>
            </a:r>
          </a:p>
          <a:p>
            <a:pPr lvl="3" eaLnBrk="1" latinLnBrk="0" hangingPunct="1"/>
            <a:r>
              <a:rPr kumimoji="0" lang="tr-TR"/>
              <a:t>Dördüncü düzey</a:t>
            </a:r>
          </a:p>
          <a:p>
            <a:pPr lvl="4" eaLnBrk="1" latinLnBrk="0" hangingPunct="1"/>
            <a:r>
              <a:rPr kumimoji="0" lang="tr-TR"/>
              <a:t>Beşinci düzey</a:t>
            </a:r>
            <a:endParaRPr kumimoji="0" lang="en-US"/>
          </a:p>
        </p:txBody>
      </p:sp>
      <p:sp>
        <p:nvSpPr>
          <p:cNvPr id="14" name="13 Veri Yer Tutucusu"/>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C314A78-283C-4548-8CD7-469E6FE61EFD}" type="datetime1">
              <a:rPr lang="tr-TR" smtClean="0"/>
              <a:pPr/>
              <a:t>4.03.2021</a:t>
            </a:fld>
            <a:endParaRPr lang="tr-TR"/>
          </a:p>
        </p:txBody>
      </p:sp>
      <p:sp>
        <p:nvSpPr>
          <p:cNvPr id="3" name="2 Altbilgi Yer Tutucusu"/>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tr-TR"/>
          </a:p>
        </p:txBody>
      </p:sp>
      <p:sp>
        <p:nvSpPr>
          <p:cNvPr id="7" name="6 Düz Bağlayıcı"/>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Slayt Numarası Yer Tutucusu"/>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1DB7F4D-1379-44F4-BD57-AD74AD9347E7}"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lstStyle/>
          <a:p>
            <a:r>
              <a:rPr lang="tr-TR" dirty="0"/>
              <a:t>OPERATING SYSTEM</a:t>
            </a:r>
          </a:p>
        </p:txBody>
      </p:sp>
      <p:sp>
        <p:nvSpPr>
          <p:cNvPr id="3" name="2 Alt Başlık"/>
          <p:cNvSpPr>
            <a:spLocks noGrp="1"/>
          </p:cNvSpPr>
          <p:nvPr>
            <p:ph type="subTitle" idx="1"/>
          </p:nvPr>
        </p:nvSpPr>
        <p:spPr/>
        <p:txBody>
          <a:bodyPr/>
          <a:lstStyle/>
          <a:p>
            <a:r>
              <a:rPr lang="tr-TR" dirty="0"/>
              <a:t>LESSON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4624"/>
            <a:ext cx="7467600" cy="1143000"/>
          </a:xfrm>
        </p:spPr>
        <p:txBody>
          <a:bodyPr>
            <a:normAutofit/>
          </a:bodyPr>
          <a:lstStyle/>
          <a:p>
            <a:r>
              <a:rPr lang="tr-TR" dirty="0"/>
              <a:t>COMPUTER HARWARE REVIEW</a:t>
            </a:r>
          </a:p>
        </p:txBody>
      </p:sp>
      <p:sp>
        <p:nvSpPr>
          <p:cNvPr id="3" name="2 İçerik Yer Tutucusu"/>
          <p:cNvSpPr>
            <a:spLocks noGrp="1"/>
          </p:cNvSpPr>
          <p:nvPr>
            <p:ph sz="quarter" idx="1"/>
          </p:nvPr>
        </p:nvSpPr>
        <p:spPr/>
        <p:txBody>
          <a:bodyPr/>
          <a:lstStyle/>
          <a:p>
            <a:r>
              <a:rPr lang="en-US" dirty="0"/>
              <a:t>An operating system is intimately</a:t>
            </a:r>
            <a:r>
              <a:rPr lang="tr-TR" dirty="0"/>
              <a:t> (</a:t>
            </a:r>
            <a:r>
              <a:rPr lang="tr-TR" dirty="0" err="1"/>
              <a:t>closely</a:t>
            </a:r>
            <a:r>
              <a:rPr lang="tr-TR" dirty="0"/>
              <a:t>)</a:t>
            </a:r>
            <a:r>
              <a:rPr lang="en-US" dirty="0"/>
              <a:t> tied to the hardware of the computer it runs on. It </a:t>
            </a:r>
            <a:r>
              <a:rPr lang="tr-TR" dirty="0" err="1"/>
              <a:t>makes</a:t>
            </a:r>
            <a:r>
              <a:rPr lang="tr-TR" dirty="0"/>
              <a:t> </a:t>
            </a:r>
            <a:r>
              <a:rPr lang="tr-TR" dirty="0" err="1"/>
              <a:t>easy</a:t>
            </a:r>
            <a:r>
              <a:rPr lang="tr-TR" dirty="0"/>
              <a:t> </a:t>
            </a:r>
            <a:r>
              <a:rPr lang="tr-TR" dirty="0" err="1"/>
              <a:t>the</a:t>
            </a:r>
            <a:r>
              <a:rPr lang="tr-TR" dirty="0"/>
              <a:t> </a:t>
            </a:r>
            <a:r>
              <a:rPr lang="tr-TR" dirty="0" err="1"/>
              <a:t>usage</a:t>
            </a:r>
            <a:r>
              <a:rPr lang="tr-TR" dirty="0"/>
              <a:t> of </a:t>
            </a:r>
            <a:r>
              <a:rPr lang="en-US" dirty="0"/>
              <a:t>the computer’s instruction set and manages its resources. </a:t>
            </a:r>
            <a:endParaRPr lang="tr-TR" dirty="0"/>
          </a:p>
          <a:p>
            <a:r>
              <a:rPr lang="tr-TR" dirty="0"/>
              <a:t>OS</a:t>
            </a:r>
            <a:r>
              <a:rPr lang="en-US" dirty="0"/>
              <a:t> must</a:t>
            </a:r>
            <a:r>
              <a:rPr lang="tr-TR" dirty="0"/>
              <a:t> </a:t>
            </a:r>
            <a:r>
              <a:rPr lang="en-US" dirty="0"/>
              <a:t>know a great deal about the hardware</a:t>
            </a:r>
          </a:p>
          <a:p>
            <a:endParaRPr lang="tr-TR" dirty="0"/>
          </a:p>
        </p:txBody>
      </p:sp>
      <p:pic>
        <p:nvPicPr>
          <p:cNvPr id="2051" name="Picture 3"/>
          <p:cNvPicPr>
            <a:picLocks noChangeAspect="1" noChangeArrowheads="1"/>
          </p:cNvPicPr>
          <p:nvPr/>
        </p:nvPicPr>
        <p:blipFill>
          <a:blip r:embed="rId2" cstate="print"/>
          <a:srcRect l="36246" t="32110" r="18373" b="33438"/>
          <a:stretch>
            <a:fillRect/>
          </a:stretch>
        </p:blipFill>
        <p:spPr bwMode="auto">
          <a:xfrm>
            <a:off x="1403648" y="3810116"/>
            <a:ext cx="6192688" cy="2643220"/>
          </a:xfrm>
          <a:prstGeom prst="rect">
            <a:avLst/>
          </a:prstGeom>
          <a:noFill/>
          <a:ln w="9525">
            <a:noFill/>
            <a:miter lim="800000"/>
            <a:headEnd/>
            <a:tailEnd/>
          </a:ln>
        </p:spPr>
      </p:pic>
      <p:sp>
        <p:nvSpPr>
          <p:cNvPr id="5" name="4 Slayt Numarası Yer Tutucusu"/>
          <p:cNvSpPr>
            <a:spLocks noGrp="1"/>
          </p:cNvSpPr>
          <p:nvPr>
            <p:ph type="sldNum" sz="quarter" idx="15"/>
          </p:nvPr>
        </p:nvSpPr>
        <p:spPr/>
        <p:txBody>
          <a:bodyPr/>
          <a:lstStyle/>
          <a:p>
            <a:fld id="{01DB7F4D-1379-44F4-BD57-AD74AD9347E7}" type="slidenum">
              <a:rPr lang="tr-TR" smtClean="0"/>
              <a:pPr/>
              <a:t>10</a:t>
            </a:fld>
            <a:endParaRPr lang="tr-T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7467600" cy="1143000"/>
          </a:xfrm>
        </p:spPr>
        <p:txBody>
          <a:bodyPr/>
          <a:lstStyle/>
          <a:p>
            <a:r>
              <a:rPr lang="tr-TR" dirty="0"/>
              <a:t>1.</a:t>
            </a:r>
            <a:r>
              <a:rPr lang="tr-TR" dirty="0" err="1"/>
              <a:t>Processors</a:t>
            </a:r>
            <a:endParaRPr lang="tr-TR" dirty="0"/>
          </a:p>
        </p:txBody>
      </p:sp>
      <p:sp>
        <p:nvSpPr>
          <p:cNvPr id="3" name="2 İçerik Yer Tutucusu"/>
          <p:cNvSpPr>
            <a:spLocks noGrp="1"/>
          </p:cNvSpPr>
          <p:nvPr>
            <p:ph sz="quarter" idx="1"/>
          </p:nvPr>
        </p:nvSpPr>
        <p:spPr>
          <a:xfrm>
            <a:off x="457200" y="1340768"/>
            <a:ext cx="7467600" cy="5133184"/>
          </a:xfrm>
        </p:spPr>
        <p:txBody>
          <a:bodyPr>
            <a:normAutofit lnSpcReduction="10000"/>
          </a:bodyPr>
          <a:lstStyle/>
          <a:p>
            <a:r>
              <a:rPr lang="en-US" dirty="0"/>
              <a:t>The “brain” of the computer is the CPU. It fetches instructions from memory and executes them. </a:t>
            </a:r>
            <a:endParaRPr lang="tr-TR" dirty="0"/>
          </a:p>
          <a:p>
            <a:endParaRPr lang="tr-TR" dirty="0"/>
          </a:p>
          <a:p>
            <a:endParaRPr lang="tr-TR" dirty="0"/>
          </a:p>
          <a:p>
            <a:endParaRPr lang="tr-TR" dirty="0"/>
          </a:p>
          <a:p>
            <a:endParaRPr lang="tr-TR" dirty="0"/>
          </a:p>
          <a:p>
            <a:r>
              <a:rPr lang="en-US" dirty="0"/>
              <a:t>To improve performance</a:t>
            </a:r>
            <a:r>
              <a:rPr lang="tr-TR" dirty="0"/>
              <a:t>,</a:t>
            </a:r>
            <a:r>
              <a:rPr lang="en-US" dirty="0"/>
              <a:t> </a:t>
            </a:r>
            <a:r>
              <a:rPr lang="tr-TR" dirty="0"/>
              <a:t>m</a:t>
            </a:r>
            <a:r>
              <a:rPr lang="en-US" dirty="0"/>
              <a:t>any modern CPUs have facilities for executing more than one instruction at the same time. For example, a CPU might have separate fetch, decode, and execute units, so that while it was executing instruction </a:t>
            </a:r>
            <a:r>
              <a:rPr lang="en-US" i="1" dirty="0"/>
              <a:t>n</a:t>
            </a:r>
            <a:r>
              <a:rPr lang="en-US" dirty="0"/>
              <a:t>, it could also be decoding instruction </a:t>
            </a:r>
            <a:r>
              <a:rPr lang="en-US" i="1" dirty="0"/>
              <a:t>n</a:t>
            </a:r>
            <a:r>
              <a:rPr lang="en-US" dirty="0"/>
              <a:t> + 1 and fetching instruction </a:t>
            </a:r>
            <a:r>
              <a:rPr lang="en-US" i="1" dirty="0"/>
              <a:t>n</a:t>
            </a:r>
            <a:r>
              <a:rPr lang="en-US" dirty="0"/>
              <a:t> + 2. Such an organization is called a </a:t>
            </a:r>
            <a:r>
              <a:rPr lang="en-US" b="1" dirty="0"/>
              <a:t>pipeline</a:t>
            </a:r>
            <a:r>
              <a:rPr lang="tr-TR" b="1" dirty="0"/>
              <a:t>.</a:t>
            </a:r>
            <a:endParaRPr lang="en-US" dirty="0"/>
          </a:p>
          <a:p>
            <a:endParaRPr lang="tr-TR" dirty="0"/>
          </a:p>
        </p:txBody>
      </p:sp>
      <p:pic>
        <p:nvPicPr>
          <p:cNvPr id="3075" name="Picture 3"/>
          <p:cNvPicPr>
            <a:picLocks noChangeAspect="1" noChangeArrowheads="1"/>
          </p:cNvPicPr>
          <p:nvPr/>
        </p:nvPicPr>
        <p:blipFill>
          <a:blip r:embed="rId2" cstate="print"/>
          <a:srcRect l="35057" t="60500" r="45019" b="32938"/>
          <a:stretch>
            <a:fillRect/>
          </a:stretch>
        </p:blipFill>
        <p:spPr bwMode="auto">
          <a:xfrm>
            <a:off x="1907704" y="2348880"/>
            <a:ext cx="4666118" cy="864096"/>
          </a:xfrm>
          <a:prstGeom prst="rect">
            <a:avLst/>
          </a:prstGeom>
          <a:noFill/>
          <a:ln w="9525">
            <a:noFill/>
            <a:miter lim="800000"/>
            <a:headEnd/>
            <a:tailEnd/>
          </a:ln>
        </p:spPr>
      </p:pic>
      <p:sp>
        <p:nvSpPr>
          <p:cNvPr id="5" name="4 Slayt Numarası Yer Tutucusu"/>
          <p:cNvSpPr>
            <a:spLocks noGrp="1"/>
          </p:cNvSpPr>
          <p:nvPr>
            <p:ph type="sldNum" sz="quarter" idx="15"/>
          </p:nvPr>
        </p:nvSpPr>
        <p:spPr/>
        <p:txBody>
          <a:bodyPr/>
          <a:lstStyle/>
          <a:p>
            <a:fld id="{01DB7F4D-1379-44F4-BD57-AD74AD9347E7}" type="slidenum">
              <a:rPr lang="tr-TR" smtClean="0"/>
              <a:pPr/>
              <a:t>11</a:t>
            </a:fld>
            <a:endParaRPr lang="tr-T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57200" y="980728"/>
            <a:ext cx="7467600" cy="5616624"/>
          </a:xfrm>
        </p:spPr>
        <p:txBody>
          <a:bodyPr>
            <a:normAutofit/>
          </a:bodyPr>
          <a:lstStyle/>
          <a:p>
            <a:r>
              <a:rPr lang="tr-TR" dirty="0" err="1"/>
              <a:t>Accesing</a:t>
            </a:r>
            <a:r>
              <a:rPr lang="tr-TR" dirty="0"/>
              <a:t> </a:t>
            </a:r>
            <a:r>
              <a:rPr lang="tr-TR" dirty="0" err="1"/>
              <a:t>memory</a:t>
            </a:r>
            <a:r>
              <a:rPr lang="tr-TR" dirty="0"/>
              <a:t> </a:t>
            </a:r>
            <a:r>
              <a:rPr lang="tr-TR" dirty="0" err="1"/>
              <a:t>takes</a:t>
            </a:r>
            <a:r>
              <a:rPr lang="tr-TR" dirty="0"/>
              <a:t> </a:t>
            </a:r>
            <a:r>
              <a:rPr lang="tr-TR" dirty="0" err="1"/>
              <a:t>too</a:t>
            </a:r>
            <a:r>
              <a:rPr lang="tr-TR" dirty="0"/>
              <a:t> </a:t>
            </a:r>
            <a:r>
              <a:rPr lang="tr-TR" dirty="0" err="1"/>
              <a:t>much</a:t>
            </a:r>
            <a:r>
              <a:rPr lang="tr-TR" dirty="0"/>
              <a:t> time. </a:t>
            </a:r>
            <a:r>
              <a:rPr lang="tr-TR" dirty="0" err="1"/>
              <a:t>Thus</a:t>
            </a:r>
            <a:r>
              <a:rPr lang="tr-TR" dirty="0"/>
              <a:t> CPU has </a:t>
            </a:r>
            <a:r>
              <a:rPr lang="tr-TR" dirty="0" err="1"/>
              <a:t>registers</a:t>
            </a:r>
            <a:r>
              <a:rPr lang="tr-TR" dirty="0"/>
              <a:t> </a:t>
            </a:r>
            <a:r>
              <a:rPr lang="tr-TR" dirty="0" err="1"/>
              <a:t>which</a:t>
            </a:r>
            <a:r>
              <a:rPr lang="tr-TR" dirty="0"/>
              <a:t> </a:t>
            </a:r>
            <a:r>
              <a:rPr lang="tr-TR" dirty="0" err="1"/>
              <a:t>are</a:t>
            </a:r>
            <a:r>
              <a:rPr lang="tr-TR" dirty="0"/>
              <a:t> </a:t>
            </a:r>
            <a:r>
              <a:rPr lang="tr-TR" dirty="0" err="1"/>
              <a:t>very</a:t>
            </a:r>
            <a:r>
              <a:rPr lang="tr-TR" dirty="0"/>
              <a:t> </a:t>
            </a:r>
            <a:r>
              <a:rPr lang="tr-TR" dirty="0" err="1"/>
              <a:t>fast</a:t>
            </a:r>
            <a:r>
              <a:rPr lang="tr-TR" dirty="0"/>
              <a:t> </a:t>
            </a:r>
            <a:r>
              <a:rPr lang="tr-TR" dirty="0" err="1"/>
              <a:t>memory</a:t>
            </a:r>
            <a:r>
              <a:rPr lang="tr-TR" dirty="0"/>
              <a:t> </a:t>
            </a:r>
            <a:r>
              <a:rPr lang="tr-TR" dirty="0" err="1"/>
              <a:t>units</a:t>
            </a:r>
            <a:r>
              <a:rPr lang="tr-TR" dirty="0"/>
              <a:t> in CPU. </a:t>
            </a:r>
            <a:r>
              <a:rPr lang="tr-TR" dirty="0" err="1"/>
              <a:t>Instruction</a:t>
            </a:r>
            <a:r>
              <a:rPr lang="tr-TR" dirty="0"/>
              <a:t> </a:t>
            </a:r>
            <a:r>
              <a:rPr lang="tr-TR" dirty="0" err="1"/>
              <a:t>sets</a:t>
            </a:r>
            <a:r>
              <a:rPr lang="tr-TR" dirty="0"/>
              <a:t> </a:t>
            </a:r>
            <a:r>
              <a:rPr lang="tr-TR" dirty="0" err="1"/>
              <a:t>have</a:t>
            </a:r>
            <a:r>
              <a:rPr lang="tr-TR" dirty="0"/>
              <a:t> </a:t>
            </a:r>
            <a:r>
              <a:rPr lang="tr-TR" dirty="0" err="1"/>
              <a:t>instructions</a:t>
            </a:r>
            <a:r>
              <a:rPr lang="tr-TR" dirty="0"/>
              <a:t> </a:t>
            </a:r>
            <a:r>
              <a:rPr lang="tr-TR" dirty="0" err="1"/>
              <a:t>to</a:t>
            </a:r>
            <a:r>
              <a:rPr lang="tr-TR" dirty="0"/>
              <a:t> </a:t>
            </a:r>
            <a:r>
              <a:rPr lang="tr-TR" dirty="0" err="1"/>
              <a:t>load</a:t>
            </a:r>
            <a:r>
              <a:rPr lang="tr-TR" dirty="0"/>
              <a:t> data </a:t>
            </a:r>
            <a:r>
              <a:rPr lang="tr-TR" dirty="0" err="1"/>
              <a:t>from</a:t>
            </a:r>
            <a:r>
              <a:rPr lang="tr-TR" dirty="0"/>
              <a:t> </a:t>
            </a:r>
            <a:r>
              <a:rPr lang="tr-TR" dirty="0" err="1"/>
              <a:t>memory</a:t>
            </a:r>
            <a:r>
              <a:rPr lang="tr-TR" dirty="0"/>
              <a:t> </a:t>
            </a:r>
            <a:r>
              <a:rPr lang="tr-TR" dirty="0" err="1"/>
              <a:t>to</a:t>
            </a:r>
            <a:r>
              <a:rPr lang="tr-TR" dirty="0"/>
              <a:t> </a:t>
            </a:r>
            <a:r>
              <a:rPr lang="tr-TR" dirty="0" err="1"/>
              <a:t>register</a:t>
            </a:r>
            <a:r>
              <a:rPr lang="tr-TR" dirty="0"/>
              <a:t> </a:t>
            </a:r>
            <a:r>
              <a:rPr lang="tr-TR" dirty="0" err="1"/>
              <a:t>or</a:t>
            </a:r>
            <a:r>
              <a:rPr lang="tr-TR" dirty="0"/>
              <a:t> </a:t>
            </a:r>
            <a:r>
              <a:rPr lang="tr-TR" dirty="0" err="1"/>
              <a:t>store</a:t>
            </a:r>
            <a:r>
              <a:rPr lang="tr-TR" dirty="0"/>
              <a:t> data </a:t>
            </a:r>
            <a:r>
              <a:rPr lang="tr-TR" dirty="0" err="1"/>
              <a:t>from</a:t>
            </a:r>
            <a:r>
              <a:rPr lang="tr-TR" dirty="0"/>
              <a:t> </a:t>
            </a:r>
            <a:r>
              <a:rPr lang="tr-TR" dirty="0" err="1"/>
              <a:t>register</a:t>
            </a:r>
            <a:r>
              <a:rPr lang="tr-TR" dirty="0"/>
              <a:t> </a:t>
            </a:r>
            <a:r>
              <a:rPr lang="tr-TR" dirty="0" err="1"/>
              <a:t>to</a:t>
            </a:r>
            <a:r>
              <a:rPr lang="tr-TR" dirty="0"/>
              <a:t> </a:t>
            </a:r>
            <a:r>
              <a:rPr lang="tr-TR" dirty="0" err="1"/>
              <a:t>memory</a:t>
            </a:r>
            <a:r>
              <a:rPr lang="tr-TR" dirty="0"/>
              <a:t>.</a:t>
            </a:r>
          </a:p>
          <a:p>
            <a:r>
              <a:rPr lang="tr-TR" dirty="0"/>
              <a:t>M</a:t>
            </a:r>
            <a:r>
              <a:rPr lang="en-US" dirty="0" err="1"/>
              <a:t>ost</a:t>
            </a:r>
            <a:r>
              <a:rPr lang="en-US" dirty="0"/>
              <a:t> computers have several special registers that are visible to the programmer</a:t>
            </a:r>
            <a:r>
              <a:rPr lang="tr-TR" dirty="0"/>
              <a:t>:</a:t>
            </a:r>
          </a:p>
          <a:p>
            <a:pPr lvl="1"/>
            <a:r>
              <a:rPr lang="tr-TR" b="1" dirty="0"/>
              <a:t>P</a:t>
            </a:r>
            <a:r>
              <a:rPr lang="en-US" b="1" dirty="0" err="1"/>
              <a:t>rogram</a:t>
            </a:r>
            <a:r>
              <a:rPr lang="en-US" b="1" dirty="0"/>
              <a:t> </a:t>
            </a:r>
            <a:r>
              <a:rPr lang="tr-TR" b="1" dirty="0"/>
              <a:t>C</a:t>
            </a:r>
            <a:r>
              <a:rPr lang="en-US" b="1" dirty="0" err="1"/>
              <a:t>ounter</a:t>
            </a:r>
            <a:r>
              <a:rPr lang="en-US" b="1" dirty="0"/>
              <a:t>, </a:t>
            </a:r>
            <a:endParaRPr lang="tr-TR" b="1" dirty="0"/>
          </a:p>
          <a:p>
            <a:pPr lvl="1"/>
            <a:r>
              <a:rPr lang="tr-TR" b="1" dirty="0"/>
              <a:t>S</a:t>
            </a:r>
            <a:r>
              <a:rPr lang="en-US" b="1" dirty="0"/>
              <a:t>tack pointer, </a:t>
            </a:r>
            <a:endParaRPr lang="tr-TR" b="1" dirty="0"/>
          </a:p>
          <a:p>
            <a:pPr lvl="1"/>
            <a:r>
              <a:rPr lang="en-US" b="1" dirty="0"/>
              <a:t>PSW (Program Status Word)</a:t>
            </a:r>
            <a:endParaRPr lang="tr-TR" b="1" dirty="0"/>
          </a:p>
          <a:p>
            <a:pPr lvl="1"/>
            <a:r>
              <a:rPr lang="tr-TR" b="1" dirty="0"/>
              <a:t>….</a:t>
            </a:r>
            <a:endParaRPr lang="tr-TR" dirty="0"/>
          </a:p>
          <a:p>
            <a:endParaRPr lang="tr-TR" dirty="0"/>
          </a:p>
          <a:p>
            <a:endParaRPr lang="tr-TR" dirty="0"/>
          </a:p>
          <a:p>
            <a:endParaRPr lang="tr-TR" dirty="0"/>
          </a:p>
          <a:p>
            <a:endParaRPr lang="tr-TR" dirty="0"/>
          </a:p>
          <a:p>
            <a:endParaRPr lang="tr-TR" dirty="0"/>
          </a:p>
          <a:p>
            <a:endParaRPr lang="tr-TR" dirty="0"/>
          </a:p>
        </p:txBody>
      </p:sp>
      <p:sp>
        <p:nvSpPr>
          <p:cNvPr id="4" name="3 Slayt Numarası Yer Tutucusu"/>
          <p:cNvSpPr>
            <a:spLocks noGrp="1"/>
          </p:cNvSpPr>
          <p:nvPr>
            <p:ph type="sldNum" sz="quarter" idx="15"/>
          </p:nvPr>
        </p:nvSpPr>
        <p:spPr/>
        <p:txBody>
          <a:bodyPr/>
          <a:lstStyle/>
          <a:p>
            <a:fld id="{01DB7F4D-1379-44F4-BD57-AD74AD9347E7}" type="slidenum">
              <a:rPr lang="tr-TR" smtClean="0"/>
              <a:pPr/>
              <a:t>12</a:t>
            </a:fld>
            <a:endParaRPr lang="tr-T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57200" y="692696"/>
            <a:ext cx="7643192" cy="5904656"/>
          </a:xfrm>
        </p:spPr>
        <p:txBody>
          <a:bodyPr>
            <a:normAutofit/>
          </a:bodyPr>
          <a:lstStyle/>
          <a:p>
            <a:r>
              <a:rPr lang="tr-TR" b="1" dirty="0"/>
              <a:t>P</a:t>
            </a:r>
            <a:r>
              <a:rPr lang="en-US" b="1" dirty="0" err="1"/>
              <a:t>rogram</a:t>
            </a:r>
            <a:r>
              <a:rPr lang="en-US" b="1" dirty="0"/>
              <a:t> </a:t>
            </a:r>
            <a:r>
              <a:rPr lang="tr-TR" b="1" dirty="0"/>
              <a:t>C</a:t>
            </a:r>
            <a:r>
              <a:rPr lang="en-US" b="1" dirty="0" err="1"/>
              <a:t>ounter</a:t>
            </a:r>
            <a:r>
              <a:rPr lang="tr-TR" b="1" dirty="0"/>
              <a:t> </a:t>
            </a:r>
            <a:r>
              <a:rPr lang="en-US" dirty="0"/>
              <a:t>contains the memory address of the next instruction to be fetched.</a:t>
            </a:r>
            <a:endParaRPr lang="tr-TR" dirty="0"/>
          </a:p>
          <a:p>
            <a:r>
              <a:rPr lang="tr-TR" b="1" dirty="0"/>
              <a:t>S</a:t>
            </a:r>
            <a:r>
              <a:rPr lang="en-US" b="1" dirty="0"/>
              <a:t>tack pointer</a:t>
            </a:r>
            <a:r>
              <a:rPr lang="tr-TR" b="1"/>
              <a:t> </a:t>
            </a:r>
            <a:r>
              <a:rPr lang="en-US"/>
              <a:t>points </a:t>
            </a:r>
            <a:r>
              <a:rPr lang="en-US" dirty="0"/>
              <a:t>to the top of the current stack in memory. The stack contains one frame for each procedure that has been entered but not yet exited. </a:t>
            </a:r>
            <a:endParaRPr lang="tr-TR" dirty="0"/>
          </a:p>
          <a:p>
            <a:r>
              <a:rPr lang="en-US" b="1" dirty="0"/>
              <a:t>PSW (Program Status Word)</a:t>
            </a:r>
            <a:r>
              <a:rPr lang="en-US" dirty="0"/>
              <a:t> register contains the condition code bits, the CPU priority, the mode (user or kernel), and various other control bits. User programs may normally read the entire PSW but typically may write only some of its fields. </a:t>
            </a:r>
            <a:endParaRPr lang="tr-TR" dirty="0"/>
          </a:p>
          <a:p>
            <a:endParaRPr lang="tr-TR" dirty="0"/>
          </a:p>
          <a:p>
            <a:endParaRPr lang="tr-TR" dirty="0"/>
          </a:p>
          <a:p>
            <a:endParaRPr lang="tr-TR" dirty="0"/>
          </a:p>
          <a:p>
            <a:endParaRPr lang="tr-TR" dirty="0"/>
          </a:p>
        </p:txBody>
      </p:sp>
      <p:sp>
        <p:nvSpPr>
          <p:cNvPr id="4" name="3 Slayt Numarası Yer Tutucusu"/>
          <p:cNvSpPr>
            <a:spLocks noGrp="1"/>
          </p:cNvSpPr>
          <p:nvPr>
            <p:ph type="sldNum" sz="quarter" idx="15"/>
          </p:nvPr>
        </p:nvSpPr>
        <p:spPr/>
        <p:txBody>
          <a:bodyPr/>
          <a:lstStyle/>
          <a:p>
            <a:fld id="{01DB7F4D-1379-44F4-BD57-AD74AD9347E7}" type="slidenum">
              <a:rPr lang="tr-TR" smtClean="0"/>
              <a:pPr/>
              <a:t>13</a:t>
            </a:fld>
            <a:endParaRPr lang="tr-T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457200" y="476672"/>
            <a:ext cx="7787208" cy="6120680"/>
          </a:xfrm>
        </p:spPr>
        <p:txBody>
          <a:bodyPr>
            <a:normAutofit/>
          </a:bodyPr>
          <a:lstStyle/>
          <a:p>
            <a:r>
              <a:rPr lang="en-US" sz="2200" dirty="0"/>
              <a:t>Most CPUs</a:t>
            </a:r>
            <a:r>
              <a:rPr lang="tr-TR" sz="2200" dirty="0"/>
              <a:t> </a:t>
            </a:r>
            <a:r>
              <a:rPr lang="en-US" sz="2200" dirty="0"/>
              <a:t>have two modes, kernel mode and user mode</a:t>
            </a:r>
            <a:r>
              <a:rPr lang="tr-TR" sz="2200" dirty="0"/>
              <a:t>. </a:t>
            </a:r>
            <a:r>
              <a:rPr lang="en-US" sz="2200" dirty="0"/>
              <a:t>Usually a bit in the PSW controls the mode. When running in kernel mode, the CPU can execute every instruction in its instruction set and use every feature of the hardware. The operating system runs in kernel mode</a:t>
            </a:r>
            <a:r>
              <a:rPr lang="tr-TR" sz="2200" dirty="0"/>
              <a:t> </a:t>
            </a:r>
            <a:r>
              <a:rPr lang="tr-TR" sz="2200" dirty="0" err="1"/>
              <a:t>and</a:t>
            </a:r>
            <a:r>
              <a:rPr lang="en-US" sz="2200" dirty="0"/>
              <a:t> access to the complete hardware.</a:t>
            </a:r>
          </a:p>
          <a:p>
            <a:r>
              <a:rPr lang="en-US" sz="2200" dirty="0"/>
              <a:t>In contrast, user programs run in user mode, which permits only a subset of the instructions to be executed and a subset of the features to be accessed. Generally, all instructions involving I/O and memory protection are disallowed in user mode. </a:t>
            </a:r>
          </a:p>
          <a:p>
            <a:r>
              <a:rPr lang="en-US" sz="2200" dirty="0"/>
              <a:t>To obtain services from the operating system, a user program must make a </a:t>
            </a:r>
            <a:r>
              <a:rPr lang="en-US" sz="2200" b="1" dirty="0"/>
              <a:t>system call, </a:t>
            </a:r>
            <a:r>
              <a:rPr lang="en-US" sz="2200" dirty="0"/>
              <a:t>which traps into the kernel and invokes the operating system. The TRAP instruction switches from user mode to kernel mode and starts the operating system.</a:t>
            </a:r>
          </a:p>
          <a:p>
            <a:endParaRPr lang="tr-TR" dirty="0"/>
          </a:p>
          <a:p>
            <a:endParaRPr lang="tr-TR" dirty="0"/>
          </a:p>
          <a:p>
            <a:endParaRPr lang="tr-TR" dirty="0"/>
          </a:p>
          <a:p>
            <a:endParaRPr lang="tr-TR" dirty="0"/>
          </a:p>
        </p:txBody>
      </p:sp>
      <p:sp>
        <p:nvSpPr>
          <p:cNvPr id="4" name="3 Slayt Numarası Yer Tutucusu"/>
          <p:cNvSpPr>
            <a:spLocks noGrp="1"/>
          </p:cNvSpPr>
          <p:nvPr>
            <p:ph type="sldNum" sz="quarter" idx="15"/>
          </p:nvPr>
        </p:nvSpPr>
        <p:spPr/>
        <p:txBody>
          <a:bodyPr/>
          <a:lstStyle/>
          <a:p>
            <a:fld id="{01DB7F4D-1379-44F4-BD57-AD74AD9347E7}" type="slidenum">
              <a:rPr lang="tr-TR" smtClean="0"/>
              <a:pPr/>
              <a:t>14</a:t>
            </a:fld>
            <a:endParaRPr lang="tr-T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7467600" cy="1143000"/>
          </a:xfrm>
        </p:spPr>
        <p:txBody>
          <a:bodyPr/>
          <a:lstStyle/>
          <a:p>
            <a:r>
              <a:rPr lang="tr-TR" dirty="0"/>
              <a:t>2.</a:t>
            </a:r>
            <a:r>
              <a:rPr lang="tr-TR" dirty="0" err="1"/>
              <a:t>Memory</a:t>
            </a:r>
            <a:endParaRPr lang="tr-TR" dirty="0"/>
          </a:p>
        </p:txBody>
      </p:sp>
      <p:sp>
        <p:nvSpPr>
          <p:cNvPr id="3" name="2 İçerik Yer Tutucusu"/>
          <p:cNvSpPr>
            <a:spLocks noGrp="1"/>
          </p:cNvSpPr>
          <p:nvPr>
            <p:ph sz="quarter" idx="1"/>
          </p:nvPr>
        </p:nvSpPr>
        <p:spPr>
          <a:xfrm>
            <a:off x="457200" y="1464168"/>
            <a:ext cx="7787208" cy="5133184"/>
          </a:xfrm>
        </p:spPr>
        <p:txBody>
          <a:bodyPr>
            <a:normAutofit/>
          </a:bodyPr>
          <a:lstStyle/>
          <a:p>
            <a:r>
              <a:rPr lang="en-US" dirty="0"/>
              <a:t>The memory system is constructed as a hierarchy of layers</a:t>
            </a:r>
            <a:r>
              <a:rPr lang="tr-TR" dirty="0"/>
              <a:t>.</a:t>
            </a:r>
          </a:p>
          <a:p>
            <a:endParaRPr lang="tr-TR" dirty="0"/>
          </a:p>
          <a:p>
            <a:endParaRPr lang="tr-TR" dirty="0"/>
          </a:p>
          <a:p>
            <a:endParaRPr lang="tr-TR" dirty="0"/>
          </a:p>
        </p:txBody>
      </p:sp>
      <p:pic>
        <p:nvPicPr>
          <p:cNvPr id="4098" name="Picture 2"/>
          <p:cNvPicPr>
            <a:picLocks noChangeAspect="1" noChangeArrowheads="1"/>
          </p:cNvPicPr>
          <p:nvPr/>
        </p:nvPicPr>
        <p:blipFill>
          <a:blip r:embed="rId2" cstate="print"/>
          <a:srcRect l="39013" t="32110" r="20033" b="39344"/>
          <a:stretch>
            <a:fillRect/>
          </a:stretch>
        </p:blipFill>
        <p:spPr bwMode="auto">
          <a:xfrm>
            <a:off x="899592" y="2780928"/>
            <a:ext cx="7349782" cy="2880320"/>
          </a:xfrm>
          <a:prstGeom prst="rect">
            <a:avLst/>
          </a:prstGeom>
          <a:noFill/>
          <a:ln w="9525">
            <a:noFill/>
            <a:miter lim="800000"/>
            <a:headEnd/>
            <a:tailEnd/>
          </a:ln>
        </p:spPr>
      </p:pic>
      <p:sp>
        <p:nvSpPr>
          <p:cNvPr id="5" name="4 Slayt Numarası Yer Tutucusu"/>
          <p:cNvSpPr>
            <a:spLocks noGrp="1"/>
          </p:cNvSpPr>
          <p:nvPr>
            <p:ph type="sldNum" sz="quarter" idx="15"/>
          </p:nvPr>
        </p:nvSpPr>
        <p:spPr/>
        <p:txBody>
          <a:bodyPr/>
          <a:lstStyle/>
          <a:p>
            <a:fld id="{01DB7F4D-1379-44F4-BD57-AD74AD9347E7}" type="slidenum">
              <a:rPr lang="tr-TR" smtClean="0"/>
              <a:pPr/>
              <a:t>15</a:t>
            </a:fld>
            <a:endParaRPr lang="tr-T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395536" y="1196752"/>
            <a:ext cx="3034680" cy="2972944"/>
          </a:xfrm>
        </p:spPr>
        <p:txBody>
          <a:bodyPr>
            <a:normAutofit/>
          </a:bodyPr>
          <a:lstStyle/>
          <a:p>
            <a:endParaRPr lang="tr-TR" b="1" dirty="0"/>
          </a:p>
          <a:p>
            <a:r>
              <a:rPr lang="tr-TR" b="1" dirty="0"/>
              <a:t>M</a:t>
            </a:r>
            <a:r>
              <a:rPr lang="en-US" b="1" dirty="0" err="1"/>
              <a:t>etal</a:t>
            </a:r>
            <a:r>
              <a:rPr lang="en-US" b="1" dirty="0"/>
              <a:t> platters </a:t>
            </a:r>
            <a:endParaRPr lang="tr-TR" b="1" dirty="0"/>
          </a:p>
          <a:p>
            <a:r>
              <a:rPr lang="tr-TR" b="1" dirty="0"/>
              <a:t>C</a:t>
            </a:r>
            <a:r>
              <a:rPr lang="en-US" b="1" dirty="0" err="1"/>
              <a:t>ylinder</a:t>
            </a:r>
            <a:r>
              <a:rPr lang="tr-TR" b="1" dirty="0"/>
              <a:t>s</a:t>
            </a:r>
            <a:r>
              <a:rPr lang="tr-TR" dirty="0"/>
              <a:t> </a:t>
            </a:r>
          </a:p>
          <a:p>
            <a:r>
              <a:rPr lang="tr-TR" b="1" dirty="0" err="1"/>
              <a:t>Tracks</a:t>
            </a:r>
            <a:endParaRPr lang="tr-TR" b="1" dirty="0"/>
          </a:p>
          <a:p>
            <a:r>
              <a:rPr lang="tr-TR" b="1" dirty="0" err="1"/>
              <a:t>Sectors</a:t>
            </a:r>
            <a:endParaRPr lang="tr-TR" b="1" dirty="0"/>
          </a:p>
          <a:p>
            <a:endParaRPr lang="tr-TR" dirty="0"/>
          </a:p>
          <a:p>
            <a:pPr>
              <a:buNone/>
            </a:pPr>
            <a:endParaRPr lang="tr-TR" dirty="0"/>
          </a:p>
          <a:p>
            <a:pPr>
              <a:buNone/>
            </a:pPr>
            <a:endParaRPr lang="tr-TR" dirty="0"/>
          </a:p>
          <a:p>
            <a:pPr>
              <a:buNone/>
            </a:pPr>
            <a:endParaRPr lang="tr-TR" dirty="0"/>
          </a:p>
        </p:txBody>
      </p:sp>
      <p:sp>
        <p:nvSpPr>
          <p:cNvPr id="6" name="5 Başlık"/>
          <p:cNvSpPr>
            <a:spLocks noGrp="1"/>
          </p:cNvSpPr>
          <p:nvPr>
            <p:ph type="title"/>
          </p:nvPr>
        </p:nvSpPr>
        <p:spPr>
          <a:xfrm>
            <a:off x="457200" y="44624"/>
            <a:ext cx="7467600" cy="1143000"/>
          </a:xfrm>
        </p:spPr>
        <p:txBody>
          <a:bodyPr/>
          <a:lstStyle/>
          <a:p>
            <a:r>
              <a:rPr lang="tr-TR" dirty="0"/>
              <a:t>Disk </a:t>
            </a:r>
            <a:r>
              <a:rPr lang="tr-TR" dirty="0" err="1"/>
              <a:t>structure</a:t>
            </a:r>
            <a:endParaRPr lang="tr-TR" dirty="0"/>
          </a:p>
        </p:txBody>
      </p:sp>
      <p:pic>
        <p:nvPicPr>
          <p:cNvPr id="1026" name="Picture 2"/>
          <p:cNvPicPr>
            <a:picLocks noChangeAspect="1" noChangeArrowheads="1"/>
          </p:cNvPicPr>
          <p:nvPr/>
        </p:nvPicPr>
        <p:blipFill>
          <a:blip r:embed="rId2" cstate="print"/>
          <a:srcRect l="27945" t="23250" r="28334" b="16704"/>
          <a:stretch>
            <a:fillRect/>
          </a:stretch>
        </p:blipFill>
        <p:spPr bwMode="auto">
          <a:xfrm>
            <a:off x="2483768" y="2276872"/>
            <a:ext cx="5688632" cy="4392488"/>
          </a:xfrm>
          <a:prstGeom prst="rect">
            <a:avLst/>
          </a:prstGeom>
          <a:noFill/>
          <a:ln w="9525">
            <a:noFill/>
            <a:miter lim="800000"/>
            <a:headEnd/>
            <a:tailEnd/>
          </a:ln>
        </p:spPr>
      </p:pic>
      <p:sp>
        <p:nvSpPr>
          <p:cNvPr id="7" name="6 Slayt Numarası Yer Tutucusu"/>
          <p:cNvSpPr>
            <a:spLocks noGrp="1"/>
          </p:cNvSpPr>
          <p:nvPr>
            <p:ph type="sldNum" sz="quarter" idx="15"/>
          </p:nvPr>
        </p:nvSpPr>
        <p:spPr/>
        <p:txBody>
          <a:bodyPr/>
          <a:lstStyle/>
          <a:p>
            <a:fld id="{01DB7F4D-1379-44F4-BD57-AD74AD9347E7}" type="slidenum">
              <a:rPr lang="tr-TR" smtClean="0"/>
              <a:pPr/>
              <a:t>16</a:t>
            </a:fld>
            <a:endParaRPr lang="tr-T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7467600" cy="1143000"/>
          </a:xfrm>
        </p:spPr>
        <p:txBody>
          <a:bodyPr/>
          <a:lstStyle/>
          <a:p>
            <a:r>
              <a:rPr lang="tr-TR" dirty="0" err="1"/>
              <a:t>Maın</a:t>
            </a:r>
            <a:r>
              <a:rPr lang="tr-TR" dirty="0"/>
              <a:t> </a:t>
            </a:r>
            <a:r>
              <a:rPr lang="tr-TR" dirty="0" err="1"/>
              <a:t>memory</a:t>
            </a:r>
            <a:endParaRPr lang="tr-TR" dirty="0"/>
          </a:p>
        </p:txBody>
      </p:sp>
      <p:sp>
        <p:nvSpPr>
          <p:cNvPr id="3" name="2 İçerik Yer Tutucusu"/>
          <p:cNvSpPr>
            <a:spLocks noGrp="1"/>
          </p:cNvSpPr>
          <p:nvPr>
            <p:ph sz="quarter" idx="1"/>
          </p:nvPr>
        </p:nvSpPr>
        <p:spPr>
          <a:xfrm>
            <a:off x="323528" y="1412776"/>
            <a:ext cx="8280920" cy="4824536"/>
          </a:xfrm>
        </p:spPr>
        <p:txBody>
          <a:bodyPr>
            <a:normAutofit/>
          </a:bodyPr>
          <a:lstStyle/>
          <a:p>
            <a:pPr marL="7938" indent="-7938">
              <a:buNone/>
            </a:pPr>
            <a:r>
              <a:rPr lang="en-US" dirty="0"/>
              <a:t>If one program is blocked waiting for a disk read to complete, another program can use the CPU, giving a better CPU utilization. However, with two or more programs in main memory at once, two problems must be solved:</a:t>
            </a:r>
            <a:endParaRPr lang="tr-TR" dirty="0"/>
          </a:p>
          <a:p>
            <a:pPr marL="7938" indent="-7938">
              <a:buNone/>
            </a:pPr>
            <a:endParaRPr lang="en-US" dirty="0"/>
          </a:p>
          <a:p>
            <a:r>
              <a:rPr lang="en-US" dirty="0"/>
              <a:t>How to protect the programs from one another and the kernel from them all. </a:t>
            </a:r>
          </a:p>
          <a:p>
            <a:r>
              <a:rPr lang="en-US" dirty="0"/>
              <a:t>How to handle re</a:t>
            </a:r>
            <a:r>
              <a:rPr lang="tr-TR" dirty="0" err="1"/>
              <a:t>all</a:t>
            </a:r>
            <a:r>
              <a:rPr lang="en-US" dirty="0" err="1"/>
              <a:t>ocation</a:t>
            </a:r>
            <a:r>
              <a:rPr lang="en-US" dirty="0"/>
              <a:t>. </a:t>
            </a:r>
          </a:p>
          <a:p>
            <a:endParaRPr lang="tr-TR" b="1" dirty="0"/>
          </a:p>
          <a:p>
            <a:endParaRPr lang="tr-TR" dirty="0"/>
          </a:p>
          <a:p>
            <a:pPr>
              <a:buNone/>
            </a:pPr>
            <a:endParaRPr lang="tr-TR" dirty="0"/>
          </a:p>
          <a:p>
            <a:pPr>
              <a:buNone/>
            </a:pPr>
            <a:endParaRPr lang="tr-TR" dirty="0"/>
          </a:p>
          <a:p>
            <a:pPr>
              <a:buNone/>
            </a:pPr>
            <a:endParaRPr lang="tr-TR" dirty="0"/>
          </a:p>
        </p:txBody>
      </p:sp>
      <p:sp>
        <p:nvSpPr>
          <p:cNvPr id="4" name="3 Slayt Numarası Yer Tutucusu"/>
          <p:cNvSpPr>
            <a:spLocks noGrp="1"/>
          </p:cNvSpPr>
          <p:nvPr>
            <p:ph type="sldNum" sz="quarter" idx="15"/>
          </p:nvPr>
        </p:nvSpPr>
        <p:spPr/>
        <p:txBody>
          <a:bodyPr/>
          <a:lstStyle/>
          <a:p>
            <a:fld id="{01DB7F4D-1379-44F4-BD57-AD74AD9347E7}" type="slidenum">
              <a:rPr lang="tr-TR" smtClean="0"/>
              <a:pPr/>
              <a:t>17</a:t>
            </a:fld>
            <a:endParaRPr lang="tr-T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323528" y="1412776"/>
            <a:ext cx="8280920" cy="4824536"/>
          </a:xfrm>
        </p:spPr>
        <p:txBody>
          <a:bodyPr vert="horz" anchor="t">
            <a:normAutofit lnSpcReduction="10000"/>
          </a:bodyPr>
          <a:lstStyle/>
          <a:p>
            <a:pPr marL="7938" indent="-7938"/>
            <a:r>
              <a:rPr lang="en-US" dirty="0"/>
              <a:t>When a program is compiled and linked, the compiler and li</a:t>
            </a:r>
            <a:r>
              <a:rPr lang="tr-TR" dirty="0"/>
              <a:t>n</a:t>
            </a:r>
            <a:r>
              <a:rPr lang="en-US" dirty="0" err="1"/>
              <a:t>ker</a:t>
            </a:r>
            <a:r>
              <a:rPr lang="en-US" dirty="0"/>
              <a:t> do not know where </a:t>
            </a:r>
            <a:r>
              <a:rPr lang="tr-TR" dirty="0" err="1"/>
              <a:t>the</a:t>
            </a:r>
            <a:r>
              <a:rPr lang="tr-TR" dirty="0"/>
              <a:t> program </a:t>
            </a:r>
            <a:r>
              <a:rPr lang="tr-TR" dirty="0" err="1"/>
              <a:t>will</a:t>
            </a:r>
            <a:r>
              <a:rPr lang="tr-TR" dirty="0"/>
              <a:t> be </a:t>
            </a:r>
            <a:r>
              <a:rPr lang="tr-TR" dirty="0" err="1"/>
              <a:t>loaded</a:t>
            </a:r>
            <a:r>
              <a:rPr lang="tr-TR" dirty="0"/>
              <a:t> </a:t>
            </a:r>
            <a:r>
              <a:rPr lang="en-US" dirty="0"/>
              <a:t>in physical memory. </a:t>
            </a:r>
            <a:endParaRPr lang="tr-TR" dirty="0"/>
          </a:p>
          <a:p>
            <a:pPr marL="7938" indent="-7938"/>
            <a:r>
              <a:rPr lang="tr-TR" dirty="0"/>
              <a:t>T</a:t>
            </a:r>
            <a:r>
              <a:rPr lang="en-US" dirty="0"/>
              <a:t>hey usually assume it will start at address 0, and just put the first instruction there. </a:t>
            </a:r>
            <a:endParaRPr lang="tr-TR" dirty="0"/>
          </a:p>
          <a:p>
            <a:pPr marL="7938" indent="-7938"/>
            <a:r>
              <a:rPr lang="en-US" dirty="0"/>
              <a:t>Suppose that the first instruction fetches a word from memory address 10,000. Now suppose that the entire program and data are loaded starting at address 50,000. When the first instruction executes, it will fail because it will reference the word at 10,000, instead of the word at 60,000. </a:t>
            </a:r>
            <a:endParaRPr lang="tr-TR" dirty="0"/>
          </a:p>
          <a:p>
            <a:pPr marL="7938" indent="-7938"/>
            <a:r>
              <a:rPr lang="en-US" b="1" dirty="0"/>
              <a:t>MMU (Memory Management Unit)</a:t>
            </a:r>
            <a:r>
              <a:rPr lang="tr-TR" b="1" dirty="0"/>
              <a:t> </a:t>
            </a:r>
            <a:r>
              <a:rPr lang="tr-TR" dirty="0" err="1"/>
              <a:t>converts</a:t>
            </a:r>
            <a:r>
              <a:rPr lang="en-US" dirty="0"/>
              <a:t> </a:t>
            </a:r>
            <a:r>
              <a:rPr lang="tr-TR" dirty="0" err="1"/>
              <a:t>virtual</a:t>
            </a:r>
            <a:r>
              <a:rPr lang="tr-TR" dirty="0"/>
              <a:t> </a:t>
            </a:r>
            <a:r>
              <a:rPr lang="tr-TR" dirty="0" err="1"/>
              <a:t>adresses</a:t>
            </a:r>
            <a:r>
              <a:rPr lang="tr-TR" dirty="0"/>
              <a:t> </a:t>
            </a:r>
            <a:r>
              <a:rPr lang="tr-TR" dirty="0" err="1"/>
              <a:t>to</a:t>
            </a:r>
            <a:r>
              <a:rPr lang="tr-TR" dirty="0"/>
              <a:t> </a:t>
            </a:r>
            <a:r>
              <a:rPr lang="tr-TR" dirty="0" err="1"/>
              <a:t>phisical</a:t>
            </a:r>
            <a:r>
              <a:rPr lang="tr-TR" dirty="0"/>
              <a:t> </a:t>
            </a:r>
            <a:r>
              <a:rPr lang="tr-TR" dirty="0" err="1"/>
              <a:t>adresses</a:t>
            </a:r>
            <a:r>
              <a:rPr lang="tr-TR" dirty="0"/>
              <a:t>.</a:t>
            </a:r>
          </a:p>
          <a:p>
            <a:endParaRPr lang="tr-TR" dirty="0"/>
          </a:p>
          <a:p>
            <a:pPr>
              <a:buNone/>
            </a:pPr>
            <a:endParaRPr lang="tr-TR" dirty="0"/>
          </a:p>
          <a:p>
            <a:pPr>
              <a:buNone/>
            </a:pPr>
            <a:endParaRPr lang="tr-TR" dirty="0"/>
          </a:p>
          <a:p>
            <a:pPr>
              <a:buNone/>
            </a:pPr>
            <a:endParaRPr lang="tr-TR" dirty="0"/>
          </a:p>
        </p:txBody>
      </p:sp>
      <p:sp>
        <p:nvSpPr>
          <p:cNvPr id="4" name="3 Başlık"/>
          <p:cNvSpPr>
            <a:spLocks noGrp="1"/>
          </p:cNvSpPr>
          <p:nvPr>
            <p:ph type="title"/>
          </p:nvPr>
        </p:nvSpPr>
        <p:spPr>
          <a:xfrm>
            <a:off x="467544" y="0"/>
            <a:ext cx="7467600" cy="1143000"/>
          </a:xfrm>
        </p:spPr>
        <p:txBody>
          <a:bodyPr/>
          <a:lstStyle/>
          <a:p>
            <a:r>
              <a:rPr lang="tr-TR" dirty="0" err="1"/>
              <a:t>Phisical</a:t>
            </a:r>
            <a:r>
              <a:rPr lang="tr-TR" dirty="0"/>
              <a:t> </a:t>
            </a:r>
            <a:r>
              <a:rPr lang="tr-TR" dirty="0" err="1"/>
              <a:t>and</a:t>
            </a:r>
            <a:r>
              <a:rPr lang="tr-TR" dirty="0"/>
              <a:t> </a:t>
            </a:r>
            <a:r>
              <a:rPr lang="tr-TR" dirty="0" err="1"/>
              <a:t>virtual</a:t>
            </a:r>
            <a:r>
              <a:rPr lang="tr-TR" dirty="0"/>
              <a:t> </a:t>
            </a:r>
            <a:r>
              <a:rPr lang="tr-TR" dirty="0" err="1"/>
              <a:t>adresses</a:t>
            </a:r>
            <a:endParaRPr lang="tr-TR" dirty="0"/>
          </a:p>
        </p:txBody>
      </p:sp>
      <p:sp>
        <p:nvSpPr>
          <p:cNvPr id="5" name="4 Slayt Numarası Yer Tutucusu"/>
          <p:cNvSpPr>
            <a:spLocks noGrp="1"/>
          </p:cNvSpPr>
          <p:nvPr>
            <p:ph type="sldNum" sz="quarter" idx="15"/>
          </p:nvPr>
        </p:nvSpPr>
        <p:spPr/>
        <p:txBody>
          <a:bodyPr/>
          <a:lstStyle/>
          <a:p>
            <a:fld id="{01DB7F4D-1379-44F4-BD57-AD74AD9347E7}" type="slidenum">
              <a:rPr lang="tr-TR" smtClean="0"/>
              <a:pPr/>
              <a:t>18</a:t>
            </a:fld>
            <a:endParaRPr lang="tr-T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323528" y="620688"/>
            <a:ext cx="8280920" cy="5616624"/>
          </a:xfrm>
        </p:spPr>
        <p:txBody>
          <a:bodyPr>
            <a:normAutofit/>
          </a:bodyPr>
          <a:lstStyle/>
          <a:p>
            <a:pPr marL="7938" indent="-7938">
              <a:buNone/>
            </a:pPr>
            <a:r>
              <a:rPr lang="tr-TR" dirty="0" err="1"/>
              <a:t>Main</a:t>
            </a:r>
            <a:r>
              <a:rPr lang="tr-TR" dirty="0"/>
              <a:t> </a:t>
            </a:r>
            <a:r>
              <a:rPr lang="tr-TR" dirty="0" err="1"/>
              <a:t>memory</a:t>
            </a:r>
            <a:r>
              <a:rPr lang="en-US" dirty="0"/>
              <a:t> equipped with two special registers, the base register and the limit register. </a:t>
            </a:r>
            <a:endParaRPr lang="tr-TR" dirty="0"/>
          </a:p>
          <a:p>
            <a:pPr>
              <a:buNone/>
            </a:pPr>
            <a:endParaRPr lang="tr-TR" dirty="0"/>
          </a:p>
          <a:p>
            <a:pPr>
              <a:buNone/>
            </a:pPr>
            <a:endParaRPr lang="tr-TR" dirty="0"/>
          </a:p>
        </p:txBody>
      </p:sp>
      <p:pic>
        <p:nvPicPr>
          <p:cNvPr id="6146" name="Picture 2"/>
          <p:cNvPicPr>
            <a:picLocks noChangeAspect="1" noChangeArrowheads="1"/>
          </p:cNvPicPr>
          <p:nvPr/>
        </p:nvPicPr>
        <p:blipFill>
          <a:blip r:embed="rId2" cstate="print"/>
          <a:srcRect l="35693" t="27188" r="17819" b="15719"/>
          <a:stretch>
            <a:fillRect/>
          </a:stretch>
        </p:blipFill>
        <p:spPr bwMode="auto">
          <a:xfrm>
            <a:off x="1043608" y="1556792"/>
            <a:ext cx="7091545" cy="4896543"/>
          </a:xfrm>
          <a:prstGeom prst="rect">
            <a:avLst/>
          </a:prstGeom>
          <a:noFill/>
          <a:ln w="9525">
            <a:noFill/>
            <a:miter lim="800000"/>
            <a:headEnd/>
            <a:tailEnd/>
          </a:ln>
        </p:spPr>
      </p:pic>
      <p:sp>
        <p:nvSpPr>
          <p:cNvPr id="4" name="3 Slayt Numarası Yer Tutucusu"/>
          <p:cNvSpPr>
            <a:spLocks noGrp="1"/>
          </p:cNvSpPr>
          <p:nvPr>
            <p:ph type="sldNum" sz="quarter" idx="15"/>
          </p:nvPr>
        </p:nvSpPr>
        <p:spPr/>
        <p:txBody>
          <a:bodyPr/>
          <a:lstStyle/>
          <a:p>
            <a:fld id="{01DB7F4D-1379-44F4-BD57-AD74AD9347E7}" type="slidenum">
              <a:rPr lang="tr-TR" smtClean="0"/>
              <a:pPr/>
              <a:t>19</a:t>
            </a:fld>
            <a:endParaRPr lang="tr-T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dirty="0"/>
              <a:t>INTRODUCTION TO OPERATING SYSTEM</a:t>
            </a:r>
          </a:p>
        </p:txBody>
      </p:sp>
      <p:sp>
        <p:nvSpPr>
          <p:cNvPr id="3" name="2 İçerik Yer Tutucusu"/>
          <p:cNvSpPr>
            <a:spLocks noGrp="1"/>
          </p:cNvSpPr>
          <p:nvPr>
            <p:ph sz="quarter" idx="1"/>
          </p:nvPr>
        </p:nvSpPr>
        <p:spPr/>
        <p:txBody>
          <a:bodyPr vert="horz" anchor="t">
            <a:normAutofit/>
          </a:bodyPr>
          <a:lstStyle/>
          <a:p>
            <a:endParaRPr lang="tr-TR" dirty="0"/>
          </a:p>
          <a:p>
            <a:r>
              <a:rPr lang="tr-TR" dirty="0" err="1"/>
              <a:t>Computer</a:t>
            </a:r>
            <a:r>
              <a:rPr lang="tr-TR" dirty="0"/>
              <a:t> </a:t>
            </a:r>
            <a:r>
              <a:rPr lang="tr-TR" dirty="0" err="1"/>
              <a:t>Hardware’s</a:t>
            </a:r>
            <a:r>
              <a:rPr lang="tr-TR" dirty="0"/>
              <a:t> </a:t>
            </a:r>
            <a:r>
              <a:rPr lang="tr-TR" dirty="0" err="1"/>
              <a:t>complexity</a:t>
            </a:r>
            <a:endParaRPr lang="tr-TR" dirty="0"/>
          </a:p>
          <a:p>
            <a:endParaRPr lang="tr-TR" dirty="0"/>
          </a:p>
          <a:p>
            <a:r>
              <a:rPr lang="tr-TR" dirty="0"/>
              <a:t>Operating </a:t>
            </a:r>
            <a:r>
              <a:rPr lang="tr-TR" dirty="0" err="1"/>
              <a:t>Systems</a:t>
            </a:r>
            <a:r>
              <a:rPr lang="tr-TR" dirty="0"/>
              <a:t> (OS)</a:t>
            </a:r>
            <a:r>
              <a:rPr lang="en-US" dirty="0"/>
              <a:t> hide this complexity</a:t>
            </a:r>
            <a:r>
              <a:rPr lang="tr-TR" dirty="0"/>
              <a:t> </a:t>
            </a:r>
            <a:r>
              <a:rPr lang="tr-TR" dirty="0" err="1"/>
              <a:t>from</a:t>
            </a:r>
            <a:r>
              <a:rPr lang="tr-TR" dirty="0"/>
              <a:t> </a:t>
            </a:r>
            <a:r>
              <a:rPr lang="tr-TR" dirty="0" err="1"/>
              <a:t>users</a:t>
            </a:r>
            <a:endParaRPr lang="tr-TR" dirty="0"/>
          </a:p>
          <a:p>
            <a:endParaRPr lang="tr-TR" dirty="0"/>
          </a:p>
          <a:p>
            <a:r>
              <a:rPr lang="tr-TR" dirty="0"/>
              <a:t>OS </a:t>
            </a:r>
            <a:r>
              <a:rPr lang="en-US" dirty="0"/>
              <a:t>manages all </a:t>
            </a:r>
            <a:r>
              <a:rPr lang="tr-TR" dirty="0"/>
              <a:t>hardware</a:t>
            </a:r>
            <a:r>
              <a:rPr lang="en-US" dirty="0"/>
              <a:t> devices and provide user programs with a simpler interface to the hardware</a:t>
            </a:r>
            <a:r>
              <a:rPr lang="tr-TR" dirty="0"/>
              <a:t>.</a:t>
            </a:r>
          </a:p>
          <a:p>
            <a:endParaRPr lang="tr-TR" dirty="0"/>
          </a:p>
        </p:txBody>
      </p:sp>
      <p:sp>
        <p:nvSpPr>
          <p:cNvPr id="4" name="3 Slayt Numarası Yer Tutucusu"/>
          <p:cNvSpPr>
            <a:spLocks noGrp="1"/>
          </p:cNvSpPr>
          <p:nvPr>
            <p:ph type="sldNum" sz="quarter" idx="15"/>
          </p:nvPr>
        </p:nvSpPr>
        <p:spPr/>
        <p:txBody>
          <a:bodyPr/>
          <a:lstStyle/>
          <a:p>
            <a:fld id="{01DB7F4D-1379-44F4-BD57-AD74AD9347E7}" type="slidenum">
              <a:rPr lang="tr-TR" smtClean="0"/>
              <a:pPr/>
              <a:t>2</a:t>
            </a:fld>
            <a:endParaRPr lang="tr-T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323528" y="1412776"/>
            <a:ext cx="8280920" cy="2376264"/>
          </a:xfrm>
        </p:spPr>
        <p:txBody>
          <a:bodyPr>
            <a:normAutofit fontScale="92500" lnSpcReduction="10000"/>
          </a:bodyPr>
          <a:lstStyle/>
          <a:p>
            <a:r>
              <a:rPr lang="tr-TR" dirty="0"/>
              <a:t>I/O </a:t>
            </a:r>
            <a:r>
              <a:rPr lang="tr-TR" dirty="0" err="1"/>
              <a:t>Devices</a:t>
            </a:r>
            <a:r>
              <a:rPr lang="tr-TR" dirty="0"/>
              <a:t> </a:t>
            </a:r>
            <a:r>
              <a:rPr lang="tr-TR" dirty="0" err="1"/>
              <a:t>are</a:t>
            </a:r>
            <a:r>
              <a:rPr lang="tr-TR" dirty="0"/>
              <a:t> </a:t>
            </a:r>
            <a:r>
              <a:rPr lang="tr-TR" dirty="0" err="1"/>
              <a:t>also</a:t>
            </a:r>
            <a:r>
              <a:rPr lang="tr-TR" dirty="0"/>
              <a:t> </a:t>
            </a:r>
            <a:r>
              <a:rPr lang="en-US" dirty="0"/>
              <a:t>resource that the operating system must manage. </a:t>
            </a:r>
            <a:endParaRPr lang="tr-TR" dirty="0"/>
          </a:p>
          <a:p>
            <a:r>
              <a:rPr lang="en-US" dirty="0"/>
              <a:t>I/O devices generally consist of two parts: a controller and the device itself. The controller is a chip or a set of chips on a plug-in board that physically controls the device. It accepts commands from the operating system, for example, to read data from the device, and carries them out.</a:t>
            </a:r>
            <a:endParaRPr lang="tr-TR" dirty="0"/>
          </a:p>
          <a:p>
            <a:endParaRPr lang="tr-TR" dirty="0"/>
          </a:p>
          <a:p>
            <a:endParaRPr lang="tr-TR" dirty="0"/>
          </a:p>
          <a:p>
            <a:endParaRPr lang="tr-TR" dirty="0"/>
          </a:p>
          <a:p>
            <a:endParaRPr lang="tr-TR" dirty="0"/>
          </a:p>
          <a:p>
            <a:endParaRPr lang="en-US" dirty="0"/>
          </a:p>
          <a:p>
            <a:pPr>
              <a:buNone/>
            </a:pPr>
            <a:endParaRPr lang="tr-TR" dirty="0"/>
          </a:p>
          <a:p>
            <a:pPr>
              <a:buNone/>
            </a:pPr>
            <a:endParaRPr lang="tr-TR" dirty="0"/>
          </a:p>
          <a:p>
            <a:pPr>
              <a:buNone/>
            </a:pPr>
            <a:endParaRPr lang="tr-TR" dirty="0"/>
          </a:p>
          <a:p>
            <a:pPr>
              <a:buNone/>
            </a:pPr>
            <a:endParaRPr lang="tr-TR" dirty="0"/>
          </a:p>
        </p:txBody>
      </p:sp>
      <p:sp>
        <p:nvSpPr>
          <p:cNvPr id="4" name="3 Başlık"/>
          <p:cNvSpPr>
            <a:spLocks noGrp="1"/>
          </p:cNvSpPr>
          <p:nvPr>
            <p:ph type="title"/>
          </p:nvPr>
        </p:nvSpPr>
        <p:spPr>
          <a:xfrm>
            <a:off x="467544" y="0"/>
            <a:ext cx="7467600" cy="1143000"/>
          </a:xfrm>
        </p:spPr>
        <p:txBody>
          <a:bodyPr/>
          <a:lstStyle/>
          <a:p>
            <a:r>
              <a:rPr lang="tr-TR" b="1" dirty="0"/>
              <a:t>3. </a:t>
            </a:r>
            <a:r>
              <a:rPr lang="en-US" b="1" dirty="0"/>
              <a:t>I/O Devices</a:t>
            </a:r>
            <a:endParaRPr lang="tr-TR" dirty="0"/>
          </a:p>
        </p:txBody>
      </p:sp>
      <p:sp>
        <p:nvSpPr>
          <p:cNvPr id="5" name="4 Slayt Numarası Yer Tutucusu"/>
          <p:cNvSpPr>
            <a:spLocks noGrp="1"/>
          </p:cNvSpPr>
          <p:nvPr>
            <p:ph type="sldNum" sz="quarter" idx="15"/>
          </p:nvPr>
        </p:nvSpPr>
        <p:spPr/>
        <p:txBody>
          <a:bodyPr/>
          <a:lstStyle/>
          <a:p>
            <a:fld id="{01DB7F4D-1379-44F4-BD57-AD74AD9347E7}" type="slidenum">
              <a:rPr lang="tr-TR" smtClean="0"/>
              <a:pPr/>
              <a:t>20</a:t>
            </a:fld>
            <a:endParaRPr lang="tr-TR"/>
          </a:p>
        </p:txBody>
      </p:sp>
      <p:pic>
        <p:nvPicPr>
          <p:cNvPr id="6" name="Picture 3"/>
          <p:cNvPicPr>
            <a:picLocks noChangeAspect="1" noChangeArrowheads="1"/>
          </p:cNvPicPr>
          <p:nvPr/>
        </p:nvPicPr>
        <p:blipFill>
          <a:blip r:embed="rId2" cstate="print"/>
          <a:srcRect l="36246" t="32110" r="18373" b="33438"/>
          <a:stretch>
            <a:fillRect/>
          </a:stretch>
        </p:blipFill>
        <p:spPr bwMode="auto">
          <a:xfrm>
            <a:off x="1403648" y="3810116"/>
            <a:ext cx="6192688" cy="264322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323528" y="1412776"/>
            <a:ext cx="8280920" cy="4536504"/>
          </a:xfrm>
        </p:spPr>
        <p:txBody>
          <a:bodyPr>
            <a:normAutofit/>
          </a:bodyPr>
          <a:lstStyle/>
          <a:p>
            <a:pPr>
              <a:lnSpc>
                <a:spcPct val="120000"/>
              </a:lnSpc>
            </a:pPr>
            <a:r>
              <a:rPr lang="en-US" dirty="0"/>
              <a:t>Different software is needed to control each controller because each type of controller is different. The software that talks to a controller, giving it commands and accepting responses, is called a device driver. Each controller manufacturer has to supply a driver for each operating system it supports. Thus a scanner may come with drivers for Windows </a:t>
            </a:r>
            <a:r>
              <a:rPr lang="tr-TR" dirty="0"/>
              <a:t>XP</a:t>
            </a:r>
            <a:r>
              <a:rPr lang="en-US" dirty="0"/>
              <a:t>, Windows </a:t>
            </a:r>
            <a:r>
              <a:rPr lang="tr-TR" dirty="0"/>
              <a:t>7</a:t>
            </a:r>
            <a:r>
              <a:rPr lang="en-US" dirty="0"/>
              <a:t>, and UNIX, for example.</a:t>
            </a:r>
          </a:p>
          <a:p>
            <a:endParaRPr lang="tr-TR" dirty="0"/>
          </a:p>
          <a:p>
            <a:endParaRPr lang="tr-TR" dirty="0"/>
          </a:p>
          <a:p>
            <a:endParaRPr lang="tr-TR" dirty="0"/>
          </a:p>
          <a:p>
            <a:endParaRPr lang="tr-TR" dirty="0"/>
          </a:p>
          <a:p>
            <a:endParaRPr lang="en-US" dirty="0"/>
          </a:p>
          <a:p>
            <a:pPr>
              <a:buNone/>
            </a:pPr>
            <a:endParaRPr lang="tr-TR" dirty="0"/>
          </a:p>
          <a:p>
            <a:pPr>
              <a:buNone/>
            </a:pPr>
            <a:endParaRPr lang="tr-TR" dirty="0"/>
          </a:p>
          <a:p>
            <a:pPr>
              <a:buNone/>
            </a:pPr>
            <a:endParaRPr lang="tr-TR" dirty="0"/>
          </a:p>
          <a:p>
            <a:pPr>
              <a:buNone/>
            </a:pPr>
            <a:endParaRPr lang="tr-TR" dirty="0"/>
          </a:p>
        </p:txBody>
      </p:sp>
      <p:sp>
        <p:nvSpPr>
          <p:cNvPr id="4" name="3 Başlık"/>
          <p:cNvSpPr>
            <a:spLocks noGrp="1"/>
          </p:cNvSpPr>
          <p:nvPr>
            <p:ph type="title"/>
          </p:nvPr>
        </p:nvSpPr>
        <p:spPr>
          <a:xfrm>
            <a:off x="467544" y="0"/>
            <a:ext cx="7467600" cy="1143000"/>
          </a:xfrm>
        </p:spPr>
        <p:txBody>
          <a:bodyPr/>
          <a:lstStyle/>
          <a:p>
            <a:r>
              <a:rPr lang="en-US" b="1" dirty="0"/>
              <a:t>Device Drivers</a:t>
            </a:r>
            <a:endParaRPr lang="en-US" dirty="0"/>
          </a:p>
        </p:txBody>
      </p:sp>
      <p:sp>
        <p:nvSpPr>
          <p:cNvPr id="5" name="4 Slayt Numarası Yer Tutucusu"/>
          <p:cNvSpPr>
            <a:spLocks noGrp="1"/>
          </p:cNvSpPr>
          <p:nvPr>
            <p:ph type="sldNum" sz="quarter" idx="15"/>
          </p:nvPr>
        </p:nvSpPr>
        <p:spPr/>
        <p:txBody>
          <a:bodyPr/>
          <a:lstStyle/>
          <a:p>
            <a:fld id="{01DB7F4D-1379-44F4-BD57-AD74AD9347E7}" type="slidenum">
              <a:rPr lang="tr-TR" smtClean="0"/>
              <a:pPr/>
              <a:t>21</a:t>
            </a:fld>
            <a:endParaRPr lang="tr-T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7467600" cy="1143000"/>
          </a:xfrm>
        </p:spPr>
        <p:txBody>
          <a:bodyPr/>
          <a:lstStyle/>
          <a:p>
            <a:r>
              <a:rPr lang="tr-TR" dirty="0"/>
              <a:t>BUSES</a:t>
            </a:r>
          </a:p>
        </p:txBody>
      </p:sp>
      <p:pic>
        <p:nvPicPr>
          <p:cNvPr id="8194" name="Picture 2"/>
          <p:cNvPicPr>
            <a:picLocks noChangeAspect="1" noChangeArrowheads="1"/>
          </p:cNvPicPr>
          <p:nvPr/>
        </p:nvPicPr>
        <p:blipFill>
          <a:blip r:embed="rId2" cstate="print"/>
          <a:srcRect l="35693" t="15375" r="19479" b="26547"/>
          <a:stretch>
            <a:fillRect/>
          </a:stretch>
        </p:blipFill>
        <p:spPr bwMode="auto">
          <a:xfrm>
            <a:off x="683568" y="1268760"/>
            <a:ext cx="6984776" cy="5087676"/>
          </a:xfrm>
          <a:prstGeom prst="rect">
            <a:avLst/>
          </a:prstGeom>
          <a:noFill/>
          <a:ln w="9525">
            <a:noFill/>
            <a:miter lim="800000"/>
            <a:headEnd/>
            <a:tailEnd/>
          </a:ln>
        </p:spPr>
      </p:pic>
      <p:sp>
        <p:nvSpPr>
          <p:cNvPr id="4" name="3 Slayt Numarası Yer Tutucusu"/>
          <p:cNvSpPr>
            <a:spLocks noGrp="1"/>
          </p:cNvSpPr>
          <p:nvPr>
            <p:ph type="sldNum" sz="quarter" idx="15"/>
          </p:nvPr>
        </p:nvSpPr>
        <p:spPr/>
        <p:txBody>
          <a:bodyPr/>
          <a:lstStyle/>
          <a:p>
            <a:fld id="{01DB7F4D-1379-44F4-BD57-AD74AD9347E7}" type="slidenum">
              <a:rPr lang="tr-TR" smtClean="0"/>
              <a:pPr/>
              <a:t>22</a:t>
            </a:fld>
            <a:endParaRPr lang="tr-T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987824" y="2132856"/>
            <a:ext cx="3528392" cy="1143000"/>
          </a:xfrm>
        </p:spPr>
        <p:txBody>
          <a:bodyPr/>
          <a:lstStyle/>
          <a:p>
            <a:r>
              <a:rPr lang="tr-TR" dirty="0">
                <a:solidFill>
                  <a:srgbClr val="FF0000"/>
                </a:solidFill>
              </a:rPr>
              <a:t>QUESTIONS ???</a:t>
            </a:r>
          </a:p>
        </p:txBody>
      </p:sp>
      <p:sp>
        <p:nvSpPr>
          <p:cNvPr id="3" name="2 Slayt Numarası Yer Tutucusu"/>
          <p:cNvSpPr>
            <a:spLocks noGrp="1"/>
          </p:cNvSpPr>
          <p:nvPr>
            <p:ph type="sldNum" sz="quarter" idx="15"/>
          </p:nvPr>
        </p:nvSpPr>
        <p:spPr/>
        <p:txBody>
          <a:bodyPr/>
          <a:lstStyle/>
          <a:p>
            <a:fld id="{01DB7F4D-1379-44F4-BD57-AD74AD9347E7}" type="slidenum">
              <a:rPr lang="tr-TR" smtClean="0"/>
              <a:pPr/>
              <a:t>23</a:t>
            </a:fld>
            <a:endParaRPr lang="tr-T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dirty="0" err="1"/>
              <a:t>Layers</a:t>
            </a:r>
            <a:r>
              <a:rPr lang="tr-TR" dirty="0"/>
              <a:t> of A </a:t>
            </a:r>
            <a:r>
              <a:rPr lang="tr-TR" dirty="0" err="1"/>
              <a:t>Comptuter</a:t>
            </a:r>
            <a:r>
              <a:rPr lang="tr-TR" dirty="0"/>
              <a:t> </a:t>
            </a:r>
            <a:r>
              <a:rPr lang="tr-TR" dirty="0" err="1"/>
              <a:t>Systems</a:t>
            </a:r>
            <a:endParaRPr lang="tr-TR" dirty="0"/>
          </a:p>
        </p:txBody>
      </p:sp>
      <p:pic>
        <p:nvPicPr>
          <p:cNvPr id="1026" name="Picture 2"/>
          <p:cNvPicPr>
            <a:picLocks noChangeAspect="1" noChangeArrowheads="1"/>
          </p:cNvPicPr>
          <p:nvPr/>
        </p:nvPicPr>
        <p:blipFill>
          <a:blip r:embed="rId2" cstate="print"/>
          <a:srcRect l="42887" t="46265" r="25567" b="23220"/>
          <a:stretch>
            <a:fillRect/>
          </a:stretch>
        </p:blipFill>
        <p:spPr bwMode="auto">
          <a:xfrm>
            <a:off x="1115616" y="1844824"/>
            <a:ext cx="7546904" cy="4104456"/>
          </a:xfrm>
          <a:prstGeom prst="rect">
            <a:avLst/>
          </a:prstGeom>
          <a:noFill/>
          <a:ln w="9525">
            <a:noFill/>
            <a:miter lim="800000"/>
            <a:headEnd/>
            <a:tailEnd/>
          </a:ln>
        </p:spPr>
      </p:pic>
      <p:sp>
        <p:nvSpPr>
          <p:cNvPr id="4" name="3 Slayt Numarası Yer Tutucusu"/>
          <p:cNvSpPr>
            <a:spLocks noGrp="1"/>
          </p:cNvSpPr>
          <p:nvPr>
            <p:ph type="sldNum" sz="quarter" idx="15"/>
          </p:nvPr>
        </p:nvSpPr>
        <p:spPr/>
        <p:txBody>
          <a:bodyPr/>
          <a:lstStyle/>
          <a:p>
            <a:fld id="{01DB7F4D-1379-44F4-BD57-AD74AD9347E7}" type="slidenum">
              <a:rPr lang="tr-TR" smtClean="0"/>
              <a:pPr/>
              <a:t>3</a:t>
            </a:fld>
            <a:endParaRPr lang="tr-T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116632"/>
            <a:ext cx="7467600" cy="1143000"/>
          </a:xfrm>
        </p:spPr>
        <p:txBody>
          <a:bodyPr/>
          <a:lstStyle/>
          <a:p>
            <a:r>
              <a:rPr lang="tr-TR" dirty="0" err="1"/>
              <a:t>System</a:t>
            </a:r>
            <a:r>
              <a:rPr lang="tr-TR" dirty="0"/>
              <a:t> </a:t>
            </a:r>
            <a:r>
              <a:rPr lang="tr-TR" dirty="0" err="1"/>
              <a:t>Programs</a:t>
            </a:r>
            <a:endParaRPr lang="tr-TR" dirty="0"/>
          </a:p>
        </p:txBody>
      </p:sp>
      <p:sp>
        <p:nvSpPr>
          <p:cNvPr id="3" name="2 İçerik Yer Tutucusu"/>
          <p:cNvSpPr>
            <a:spLocks noGrp="1"/>
          </p:cNvSpPr>
          <p:nvPr>
            <p:ph sz="quarter" idx="1"/>
          </p:nvPr>
        </p:nvSpPr>
        <p:spPr/>
        <p:txBody>
          <a:bodyPr vert="horz" anchor="t">
            <a:normAutofit/>
          </a:bodyPr>
          <a:lstStyle/>
          <a:p>
            <a:r>
              <a:rPr lang="tr-TR" dirty="0" err="1"/>
              <a:t>System</a:t>
            </a:r>
            <a:r>
              <a:rPr lang="tr-TR" dirty="0"/>
              <a:t> </a:t>
            </a:r>
            <a:r>
              <a:rPr lang="tr-TR" dirty="0" err="1"/>
              <a:t>programs</a:t>
            </a:r>
            <a:r>
              <a:rPr lang="tr-TR" dirty="0"/>
              <a:t> </a:t>
            </a:r>
            <a:r>
              <a:rPr lang="tr-TR" dirty="0" err="1"/>
              <a:t>consist</a:t>
            </a:r>
            <a:r>
              <a:rPr lang="tr-TR" dirty="0"/>
              <a:t> of </a:t>
            </a:r>
            <a:r>
              <a:rPr lang="en-US" dirty="0"/>
              <a:t>operating system </a:t>
            </a:r>
            <a:r>
              <a:rPr lang="tr-TR" dirty="0" err="1"/>
              <a:t>and</a:t>
            </a:r>
            <a:r>
              <a:rPr lang="tr-TR" dirty="0"/>
              <a:t> </a:t>
            </a:r>
            <a:r>
              <a:rPr lang="tr-TR" dirty="0" err="1"/>
              <a:t>the</a:t>
            </a:r>
            <a:r>
              <a:rPr lang="tr-TR" dirty="0"/>
              <a:t> </a:t>
            </a:r>
            <a:r>
              <a:rPr lang="en-US" dirty="0"/>
              <a:t>rest of the system software. </a:t>
            </a:r>
            <a:endParaRPr lang="tr-TR" dirty="0"/>
          </a:p>
          <a:p>
            <a:endParaRPr lang="tr-TR" dirty="0"/>
          </a:p>
          <a:p>
            <a:r>
              <a:rPr lang="tr-TR" dirty="0"/>
              <a:t>C</a:t>
            </a:r>
            <a:r>
              <a:rPr lang="en-US" dirty="0" err="1"/>
              <a:t>ommand</a:t>
            </a:r>
            <a:r>
              <a:rPr lang="en-US" dirty="0"/>
              <a:t> interpreter</a:t>
            </a:r>
            <a:r>
              <a:rPr lang="tr-TR" dirty="0"/>
              <a:t>, </a:t>
            </a:r>
            <a:r>
              <a:rPr lang="tr-TR" dirty="0" err="1"/>
              <a:t>compilers</a:t>
            </a:r>
            <a:r>
              <a:rPr lang="tr-TR" dirty="0"/>
              <a:t>, </a:t>
            </a:r>
            <a:r>
              <a:rPr lang="tr-TR" dirty="0" err="1"/>
              <a:t>database</a:t>
            </a:r>
            <a:r>
              <a:rPr lang="tr-TR" dirty="0"/>
              <a:t> </a:t>
            </a:r>
            <a:r>
              <a:rPr lang="tr-TR" dirty="0" err="1"/>
              <a:t>managament</a:t>
            </a:r>
            <a:r>
              <a:rPr lang="tr-TR" dirty="0"/>
              <a:t> </a:t>
            </a:r>
            <a:r>
              <a:rPr lang="tr-TR" dirty="0" err="1"/>
              <a:t>systems</a:t>
            </a:r>
            <a:r>
              <a:rPr lang="tr-TR" dirty="0"/>
              <a:t>, </a:t>
            </a:r>
            <a:r>
              <a:rPr lang="tr-TR" dirty="0" err="1"/>
              <a:t>editors</a:t>
            </a:r>
            <a:r>
              <a:rPr lang="tr-TR" dirty="0"/>
              <a:t> </a:t>
            </a:r>
            <a:r>
              <a:rPr lang="tr-TR" dirty="0" err="1"/>
              <a:t>are</a:t>
            </a:r>
            <a:r>
              <a:rPr lang="tr-TR" dirty="0"/>
              <a:t> </a:t>
            </a:r>
            <a:r>
              <a:rPr lang="tr-TR" dirty="0" err="1"/>
              <a:t>called</a:t>
            </a:r>
            <a:r>
              <a:rPr lang="tr-TR" dirty="0"/>
              <a:t> </a:t>
            </a:r>
            <a:r>
              <a:rPr lang="tr-TR" b="1" dirty="0"/>
              <a:t>SHELL</a:t>
            </a:r>
            <a:r>
              <a:rPr lang="tr-TR" dirty="0"/>
              <a:t>.</a:t>
            </a:r>
          </a:p>
          <a:p>
            <a:endParaRPr lang="tr-TR" dirty="0"/>
          </a:p>
          <a:p>
            <a:r>
              <a:rPr lang="en-US" dirty="0"/>
              <a:t> The operating system is the </a:t>
            </a:r>
            <a:r>
              <a:rPr lang="tr-TR" dirty="0" err="1"/>
              <a:t>system</a:t>
            </a:r>
            <a:r>
              <a:rPr lang="tr-TR" dirty="0"/>
              <a:t> </a:t>
            </a:r>
            <a:r>
              <a:rPr lang="en-US" dirty="0"/>
              <a:t>software that runs in </a:t>
            </a:r>
            <a:r>
              <a:rPr lang="en-US" b="1" dirty="0"/>
              <a:t>kernel mode </a:t>
            </a:r>
            <a:r>
              <a:rPr lang="en-US" dirty="0"/>
              <a:t>or </a:t>
            </a:r>
            <a:r>
              <a:rPr lang="en-US" b="1" dirty="0"/>
              <a:t>supervisor mode.</a:t>
            </a:r>
            <a:r>
              <a:rPr lang="en-US" dirty="0"/>
              <a:t> </a:t>
            </a:r>
            <a:endParaRPr lang="tr-TR" dirty="0"/>
          </a:p>
          <a:p>
            <a:endParaRPr lang="tr-TR" dirty="0"/>
          </a:p>
          <a:p>
            <a:r>
              <a:rPr lang="en-US" dirty="0">
                <a:latin typeface="Century Schoolbook" charset="0"/>
              </a:rPr>
              <a:t>Compilers and editors </a:t>
            </a:r>
            <a:r>
              <a:rPr lang="tr-TR" dirty="0" err="1">
                <a:latin typeface="Century Schoolbook" charset="0"/>
              </a:rPr>
              <a:t>are</a:t>
            </a:r>
            <a:r>
              <a:rPr lang="tr-TR" dirty="0">
                <a:latin typeface="Century Schoolbook" charset="0"/>
              </a:rPr>
              <a:t> </a:t>
            </a:r>
            <a:r>
              <a:rPr lang="tr-TR" dirty="0" err="1">
                <a:latin typeface="Century Schoolbook" charset="0"/>
              </a:rPr>
              <a:t>the</a:t>
            </a:r>
            <a:r>
              <a:rPr lang="tr-TR" dirty="0">
                <a:latin typeface="Century Schoolbook" charset="0"/>
              </a:rPr>
              <a:t> </a:t>
            </a:r>
            <a:r>
              <a:rPr lang="tr-TR" dirty="0" err="1">
                <a:latin typeface="Century Schoolbook" charset="0"/>
              </a:rPr>
              <a:t>system</a:t>
            </a:r>
            <a:r>
              <a:rPr lang="tr-TR" dirty="0">
                <a:latin typeface="Century Schoolbook" charset="0"/>
              </a:rPr>
              <a:t> software </a:t>
            </a:r>
            <a:r>
              <a:rPr lang="tr-TR" dirty="0" err="1">
                <a:latin typeface="Century Schoolbook" charset="0"/>
              </a:rPr>
              <a:t>that</a:t>
            </a:r>
            <a:r>
              <a:rPr lang="tr-TR" dirty="0">
                <a:latin typeface="Century Schoolbook" charset="0"/>
              </a:rPr>
              <a:t> </a:t>
            </a:r>
            <a:r>
              <a:rPr lang="en-US" dirty="0">
                <a:latin typeface="Century Schoolbook" charset="0"/>
              </a:rPr>
              <a:t>run in </a:t>
            </a:r>
            <a:r>
              <a:rPr lang="en-US" b="1" dirty="0">
                <a:latin typeface="Century Schoolbook" charset="0"/>
              </a:rPr>
              <a:t>user mode. </a:t>
            </a:r>
            <a:endParaRPr lang="en-US" dirty="0"/>
          </a:p>
          <a:p>
            <a:endParaRPr lang="tr-TR" dirty="0"/>
          </a:p>
        </p:txBody>
      </p:sp>
      <p:sp>
        <p:nvSpPr>
          <p:cNvPr id="4" name="3 Slayt Numarası Yer Tutucusu"/>
          <p:cNvSpPr>
            <a:spLocks noGrp="1"/>
          </p:cNvSpPr>
          <p:nvPr>
            <p:ph type="sldNum" sz="quarter" idx="15"/>
          </p:nvPr>
        </p:nvSpPr>
        <p:spPr/>
        <p:txBody>
          <a:bodyPr/>
          <a:lstStyle/>
          <a:p>
            <a:fld id="{01DB7F4D-1379-44F4-BD57-AD74AD9347E7}" type="slidenum">
              <a:rPr lang="tr-TR" smtClean="0"/>
              <a:pPr/>
              <a:t>4</a:t>
            </a:fld>
            <a:endParaRPr lang="tr-T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188640"/>
            <a:ext cx="7467600" cy="1143000"/>
          </a:xfrm>
        </p:spPr>
        <p:txBody>
          <a:bodyPr>
            <a:normAutofit/>
          </a:bodyPr>
          <a:lstStyle/>
          <a:p>
            <a:r>
              <a:rPr lang="tr-TR" dirty="0" err="1"/>
              <a:t>What</a:t>
            </a:r>
            <a:r>
              <a:rPr lang="tr-TR" dirty="0"/>
              <a:t> </a:t>
            </a:r>
            <a:r>
              <a:rPr lang="tr-TR" dirty="0" err="1"/>
              <a:t>Does</a:t>
            </a:r>
            <a:r>
              <a:rPr lang="tr-TR" dirty="0"/>
              <a:t> </a:t>
            </a:r>
            <a:r>
              <a:rPr lang="tr-TR" dirty="0" err="1"/>
              <a:t>Operating</a:t>
            </a:r>
            <a:r>
              <a:rPr lang="tr-TR" dirty="0"/>
              <a:t> </a:t>
            </a:r>
            <a:r>
              <a:rPr lang="tr-TR" dirty="0" err="1"/>
              <a:t>System</a:t>
            </a:r>
            <a:r>
              <a:rPr lang="tr-TR" dirty="0"/>
              <a:t> Do?</a:t>
            </a:r>
          </a:p>
        </p:txBody>
      </p:sp>
      <p:sp>
        <p:nvSpPr>
          <p:cNvPr id="3" name="2 İçerik Yer Tutucusu"/>
          <p:cNvSpPr>
            <a:spLocks noGrp="1"/>
          </p:cNvSpPr>
          <p:nvPr>
            <p:ph sz="quarter" idx="1"/>
          </p:nvPr>
        </p:nvSpPr>
        <p:spPr>
          <a:xfrm>
            <a:off x="467544" y="2204864"/>
            <a:ext cx="8229600" cy="4425355"/>
          </a:xfrm>
        </p:spPr>
        <p:txBody>
          <a:bodyPr/>
          <a:lstStyle/>
          <a:p>
            <a:pPr marL="7938" indent="-7938">
              <a:buNone/>
            </a:pPr>
            <a:r>
              <a:rPr lang="tr-TR" dirty="0"/>
              <a:t>O</a:t>
            </a:r>
            <a:r>
              <a:rPr lang="en-US" dirty="0" err="1"/>
              <a:t>perating</a:t>
            </a:r>
            <a:r>
              <a:rPr lang="en-US" dirty="0"/>
              <a:t> systems perform two basically unrelated functions</a:t>
            </a:r>
            <a:r>
              <a:rPr lang="tr-TR" dirty="0"/>
              <a:t>:</a:t>
            </a:r>
          </a:p>
          <a:p>
            <a:pPr>
              <a:buNone/>
            </a:pPr>
            <a:endParaRPr lang="tr-TR" dirty="0"/>
          </a:p>
          <a:p>
            <a:r>
              <a:rPr lang="tr-TR" dirty="0"/>
              <a:t>E</a:t>
            </a:r>
            <a:r>
              <a:rPr lang="en-US" dirty="0" err="1"/>
              <a:t>xtending</a:t>
            </a:r>
            <a:r>
              <a:rPr lang="en-US" dirty="0"/>
              <a:t> the machine </a:t>
            </a:r>
            <a:endParaRPr lang="tr-TR" dirty="0"/>
          </a:p>
          <a:p>
            <a:endParaRPr lang="tr-TR" dirty="0"/>
          </a:p>
          <a:p>
            <a:r>
              <a:rPr lang="tr-TR" dirty="0"/>
              <a:t>M</a:t>
            </a:r>
            <a:r>
              <a:rPr lang="en-US" dirty="0" err="1"/>
              <a:t>anaging</a:t>
            </a:r>
            <a:r>
              <a:rPr lang="en-US" dirty="0"/>
              <a:t> resources</a:t>
            </a:r>
            <a:endParaRPr lang="tr-TR" dirty="0"/>
          </a:p>
        </p:txBody>
      </p:sp>
      <p:sp>
        <p:nvSpPr>
          <p:cNvPr id="4" name="3 Slayt Numarası Yer Tutucusu"/>
          <p:cNvSpPr>
            <a:spLocks noGrp="1"/>
          </p:cNvSpPr>
          <p:nvPr>
            <p:ph type="sldNum" sz="quarter" idx="15"/>
          </p:nvPr>
        </p:nvSpPr>
        <p:spPr/>
        <p:txBody>
          <a:bodyPr/>
          <a:lstStyle/>
          <a:p>
            <a:fld id="{01DB7F4D-1379-44F4-BD57-AD74AD9347E7}" type="slidenum">
              <a:rPr lang="tr-TR" smtClean="0"/>
              <a:pPr/>
              <a:t>5</a:t>
            </a:fld>
            <a:endParaRPr lang="tr-T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7467600" cy="1143000"/>
          </a:xfrm>
        </p:spPr>
        <p:txBody>
          <a:bodyPr/>
          <a:lstStyle/>
          <a:p>
            <a:r>
              <a:rPr lang="tr-TR" dirty="0" err="1"/>
              <a:t>Extending</a:t>
            </a:r>
            <a:r>
              <a:rPr lang="tr-TR" dirty="0"/>
              <a:t> Machine</a:t>
            </a:r>
          </a:p>
        </p:txBody>
      </p:sp>
      <p:sp>
        <p:nvSpPr>
          <p:cNvPr id="3" name="2 İçerik Yer Tutucusu"/>
          <p:cNvSpPr>
            <a:spLocks noGrp="1"/>
          </p:cNvSpPr>
          <p:nvPr>
            <p:ph sz="quarter" idx="1"/>
          </p:nvPr>
        </p:nvSpPr>
        <p:spPr/>
        <p:txBody>
          <a:bodyPr vert="horz" anchor="t">
            <a:normAutofit lnSpcReduction="10000"/>
          </a:bodyPr>
          <a:lstStyle/>
          <a:p>
            <a:r>
              <a:rPr lang="en-US" dirty="0"/>
              <a:t>Generally</a:t>
            </a:r>
            <a:r>
              <a:rPr lang="tr-TR" dirty="0"/>
              <a:t> </a:t>
            </a:r>
            <a:r>
              <a:rPr lang="en-US" dirty="0"/>
              <a:t>programmer does not want to get too </a:t>
            </a:r>
            <a:r>
              <a:rPr lang="tr-TR" dirty="0" err="1"/>
              <a:t>deeply</a:t>
            </a:r>
            <a:r>
              <a:rPr lang="tr-TR" dirty="0"/>
              <a:t> </a:t>
            </a:r>
            <a:r>
              <a:rPr lang="en-US" dirty="0"/>
              <a:t>involved with the programming </a:t>
            </a:r>
            <a:r>
              <a:rPr lang="tr-TR" dirty="0"/>
              <a:t>of </a:t>
            </a:r>
            <a:r>
              <a:rPr lang="en-US" dirty="0"/>
              <a:t>disks</a:t>
            </a:r>
            <a:r>
              <a:rPr lang="tr-TR" dirty="0"/>
              <a:t> </a:t>
            </a:r>
            <a:r>
              <a:rPr lang="tr-TR" dirty="0" err="1"/>
              <a:t>or</a:t>
            </a:r>
            <a:r>
              <a:rPr lang="tr-TR" dirty="0"/>
              <a:t> </a:t>
            </a:r>
            <a:r>
              <a:rPr lang="tr-TR" dirty="0" err="1"/>
              <a:t>other</a:t>
            </a:r>
            <a:r>
              <a:rPr lang="tr-TR" dirty="0"/>
              <a:t> hardware </a:t>
            </a:r>
            <a:r>
              <a:rPr lang="tr-TR" dirty="0" err="1"/>
              <a:t>devices</a:t>
            </a:r>
            <a:r>
              <a:rPr lang="tr-TR" dirty="0"/>
              <a:t>. </a:t>
            </a:r>
          </a:p>
          <a:p>
            <a:r>
              <a:rPr lang="en-US" dirty="0"/>
              <a:t>Instead, </a:t>
            </a:r>
            <a:r>
              <a:rPr lang="tr-TR" dirty="0" err="1"/>
              <a:t>the</a:t>
            </a:r>
            <a:r>
              <a:rPr lang="tr-TR" dirty="0"/>
              <a:t> </a:t>
            </a:r>
            <a:r>
              <a:rPr lang="en-US" dirty="0"/>
              <a:t>programmer wants is a simple, high-level abstraction to deal with. </a:t>
            </a:r>
            <a:r>
              <a:rPr lang="tr-TR" dirty="0"/>
              <a:t>A</a:t>
            </a:r>
            <a:r>
              <a:rPr lang="en-US" dirty="0"/>
              <a:t> typical abstraction</a:t>
            </a:r>
            <a:r>
              <a:rPr lang="tr-TR" dirty="0"/>
              <a:t> of a disk</a:t>
            </a:r>
            <a:r>
              <a:rPr lang="en-US" dirty="0"/>
              <a:t> would be that </a:t>
            </a:r>
            <a:r>
              <a:rPr lang="tr-TR" dirty="0"/>
              <a:t>it </a:t>
            </a:r>
            <a:r>
              <a:rPr lang="en-US" dirty="0"/>
              <a:t>contains a collection of named files. </a:t>
            </a:r>
          </a:p>
          <a:p>
            <a:r>
              <a:rPr lang="tr-TR" dirty="0"/>
              <a:t>OS </a:t>
            </a:r>
            <a:r>
              <a:rPr lang="en-US" dirty="0"/>
              <a:t>hides </a:t>
            </a:r>
            <a:r>
              <a:rPr lang="tr-TR" dirty="0" err="1"/>
              <a:t>the</a:t>
            </a:r>
            <a:r>
              <a:rPr lang="tr-TR" dirty="0"/>
              <a:t> </a:t>
            </a:r>
            <a:r>
              <a:rPr lang="tr-TR" dirty="0" err="1"/>
              <a:t>details</a:t>
            </a:r>
            <a:r>
              <a:rPr lang="tr-TR" dirty="0"/>
              <a:t> of </a:t>
            </a:r>
            <a:r>
              <a:rPr lang="en-US" dirty="0"/>
              <a:t>the hardware from the programmer and presents a nice, simple view of named files that can be read and written. </a:t>
            </a:r>
            <a:endParaRPr lang="tr-TR" dirty="0"/>
          </a:p>
          <a:p>
            <a:r>
              <a:rPr lang="tr-TR" dirty="0"/>
              <a:t>OS </a:t>
            </a:r>
            <a:r>
              <a:rPr lang="tr-TR" dirty="0" err="1"/>
              <a:t>also</a:t>
            </a:r>
            <a:r>
              <a:rPr lang="tr-TR" dirty="0"/>
              <a:t> </a:t>
            </a:r>
            <a:r>
              <a:rPr lang="en-US" dirty="0"/>
              <a:t>conceals a lot of unpleasant business concerning interrupts, timers, memory management, and other low-level features. </a:t>
            </a:r>
          </a:p>
          <a:p>
            <a:endParaRPr lang="tr-TR" dirty="0"/>
          </a:p>
        </p:txBody>
      </p:sp>
      <p:sp>
        <p:nvSpPr>
          <p:cNvPr id="4" name="3 Slayt Numarası Yer Tutucusu"/>
          <p:cNvSpPr>
            <a:spLocks noGrp="1"/>
          </p:cNvSpPr>
          <p:nvPr>
            <p:ph type="sldNum" sz="quarter" idx="15"/>
          </p:nvPr>
        </p:nvSpPr>
        <p:spPr/>
        <p:txBody>
          <a:bodyPr/>
          <a:lstStyle/>
          <a:p>
            <a:fld id="{01DB7F4D-1379-44F4-BD57-AD74AD9347E7}" type="slidenum">
              <a:rPr lang="tr-TR" smtClean="0"/>
              <a:pPr/>
              <a:t>6</a:t>
            </a:fld>
            <a:endParaRPr lang="tr-T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7467600" cy="1143000"/>
          </a:xfrm>
        </p:spPr>
        <p:txBody>
          <a:bodyPr/>
          <a:lstStyle/>
          <a:p>
            <a:r>
              <a:rPr lang="tr-TR" dirty="0" err="1"/>
              <a:t>Managing</a:t>
            </a:r>
            <a:r>
              <a:rPr lang="tr-TR" dirty="0"/>
              <a:t> </a:t>
            </a:r>
            <a:r>
              <a:rPr lang="tr-TR" dirty="0" err="1"/>
              <a:t>Resources</a:t>
            </a:r>
            <a:endParaRPr lang="tr-TR" dirty="0"/>
          </a:p>
        </p:txBody>
      </p:sp>
      <p:sp>
        <p:nvSpPr>
          <p:cNvPr id="3" name="2 İçerik Yer Tutucusu"/>
          <p:cNvSpPr>
            <a:spLocks noGrp="1"/>
          </p:cNvSpPr>
          <p:nvPr>
            <p:ph sz="quarter" idx="1"/>
          </p:nvPr>
        </p:nvSpPr>
        <p:spPr>
          <a:xfrm>
            <a:off x="457200" y="1723600"/>
            <a:ext cx="7467600" cy="4873752"/>
          </a:xfrm>
        </p:spPr>
        <p:txBody>
          <a:bodyPr>
            <a:normAutofit/>
          </a:bodyPr>
          <a:lstStyle/>
          <a:p>
            <a:r>
              <a:rPr lang="tr-TR" dirty="0"/>
              <a:t>C</a:t>
            </a:r>
            <a:r>
              <a:rPr lang="en-US" dirty="0" err="1"/>
              <a:t>omputers</a:t>
            </a:r>
            <a:r>
              <a:rPr lang="en-US" dirty="0"/>
              <a:t> consist of processors, memories, timers, disks, </a:t>
            </a:r>
            <a:r>
              <a:rPr lang="tr-TR" dirty="0" err="1"/>
              <a:t>mouses</a:t>
            </a:r>
            <a:r>
              <a:rPr lang="en-US" dirty="0"/>
              <a:t>, network interfaces, printers, and a wide variety of other devices.</a:t>
            </a:r>
            <a:endParaRPr lang="tr-TR" dirty="0"/>
          </a:p>
          <a:p>
            <a:endParaRPr lang="tr-TR" dirty="0"/>
          </a:p>
          <a:p>
            <a:r>
              <a:rPr lang="tr-TR" dirty="0"/>
              <a:t>T</a:t>
            </a:r>
            <a:r>
              <a:rPr lang="en-US" dirty="0"/>
              <a:t>he job of the operating system is to provide an orderly and controlled allocation of the processors, memories, and I/O devices among the various programs competing for them.</a:t>
            </a:r>
            <a:endParaRPr lang="tr-TR" dirty="0"/>
          </a:p>
        </p:txBody>
      </p:sp>
      <p:sp>
        <p:nvSpPr>
          <p:cNvPr id="4" name="3 Slayt Numarası Yer Tutucusu"/>
          <p:cNvSpPr>
            <a:spLocks noGrp="1"/>
          </p:cNvSpPr>
          <p:nvPr>
            <p:ph type="sldNum" sz="quarter" idx="15"/>
          </p:nvPr>
        </p:nvSpPr>
        <p:spPr/>
        <p:txBody>
          <a:bodyPr/>
          <a:lstStyle/>
          <a:p>
            <a:fld id="{01DB7F4D-1379-44F4-BD57-AD74AD9347E7}" type="slidenum">
              <a:rPr lang="tr-TR" smtClean="0"/>
              <a:pPr/>
              <a:t>7</a:t>
            </a:fld>
            <a:endParaRPr lang="tr-T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0"/>
            <a:ext cx="7467600" cy="1143000"/>
          </a:xfrm>
        </p:spPr>
        <p:txBody>
          <a:bodyPr/>
          <a:lstStyle/>
          <a:p>
            <a:r>
              <a:rPr lang="tr-TR" dirty="0" err="1"/>
              <a:t>Managing</a:t>
            </a:r>
            <a:r>
              <a:rPr lang="tr-TR" dirty="0"/>
              <a:t> </a:t>
            </a:r>
            <a:r>
              <a:rPr lang="tr-TR" dirty="0" err="1"/>
              <a:t>Resources</a:t>
            </a:r>
            <a:endParaRPr lang="tr-TR" dirty="0"/>
          </a:p>
        </p:txBody>
      </p:sp>
      <p:sp>
        <p:nvSpPr>
          <p:cNvPr id="3" name="2 İçerik Yer Tutucusu"/>
          <p:cNvSpPr>
            <a:spLocks noGrp="1"/>
          </p:cNvSpPr>
          <p:nvPr>
            <p:ph sz="quarter" idx="1"/>
          </p:nvPr>
        </p:nvSpPr>
        <p:spPr>
          <a:xfrm>
            <a:off x="457200" y="1340768"/>
            <a:ext cx="7467600" cy="5256584"/>
          </a:xfrm>
        </p:spPr>
        <p:txBody>
          <a:bodyPr>
            <a:normAutofit/>
          </a:bodyPr>
          <a:lstStyle/>
          <a:p>
            <a:r>
              <a:rPr lang="tr-TR" dirty="0"/>
              <a:t>Printer </a:t>
            </a:r>
            <a:r>
              <a:rPr lang="tr-TR" dirty="0" err="1"/>
              <a:t>Example</a:t>
            </a:r>
            <a:r>
              <a:rPr lang="tr-TR" dirty="0"/>
              <a:t>:</a:t>
            </a:r>
            <a:r>
              <a:rPr lang="en-US" dirty="0"/>
              <a:t>Imagine what would happen if three programs running on s</a:t>
            </a:r>
            <a:r>
              <a:rPr lang="tr-TR" dirty="0"/>
              <a:t>o</a:t>
            </a:r>
            <a:r>
              <a:rPr lang="en-US" dirty="0"/>
              <a:t>me computer</a:t>
            </a:r>
            <a:r>
              <a:rPr lang="tr-TR"/>
              <a:t>s</a:t>
            </a:r>
            <a:r>
              <a:rPr lang="en-US"/>
              <a:t> </a:t>
            </a:r>
            <a:r>
              <a:rPr lang="en-US" dirty="0"/>
              <a:t>all tried to print their output simultaneously on the same printer. The first few lines of printout might be from program 1, the next few from program 2, then some from program 3, and so forth. The result would be chaos. The operating system can bring order to the potential chaos by buffering all the output destined for the printer on the disk. When one program is finished, the operating system can then copy its output from the disk file where it has been stored to the printer.</a:t>
            </a:r>
          </a:p>
          <a:p>
            <a:endParaRPr lang="tr-TR" dirty="0"/>
          </a:p>
          <a:p>
            <a:endParaRPr lang="tr-TR" dirty="0"/>
          </a:p>
          <a:p>
            <a:endParaRPr lang="tr-TR" dirty="0"/>
          </a:p>
        </p:txBody>
      </p:sp>
      <p:sp>
        <p:nvSpPr>
          <p:cNvPr id="4" name="3 Slayt Numarası Yer Tutucusu"/>
          <p:cNvSpPr>
            <a:spLocks noGrp="1"/>
          </p:cNvSpPr>
          <p:nvPr>
            <p:ph type="sldNum" sz="quarter" idx="15"/>
          </p:nvPr>
        </p:nvSpPr>
        <p:spPr/>
        <p:txBody>
          <a:bodyPr/>
          <a:lstStyle/>
          <a:p>
            <a:fld id="{01DB7F4D-1379-44F4-BD57-AD74AD9347E7}" type="slidenum">
              <a:rPr lang="tr-TR" smtClean="0"/>
              <a:pPr/>
              <a:t>8</a:t>
            </a:fld>
            <a:endParaRPr lang="tr-T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39552" y="188640"/>
            <a:ext cx="7467600" cy="1143000"/>
          </a:xfrm>
        </p:spPr>
        <p:txBody>
          <a:bodyPr/>
          <a:lstStyle/>
          <a:p>
            <a:r>
              <a:rPr lang="tr-TR" dirty="0" err="1"/>
              <a:t>Managing</a:t>
            </a:r>
            <a:r>
              <a:rPr lang="tr-TR" dirty="0"/>
              <a:t> </a:t>
            </a:r>
            <a:r>
              <a:rPr lang="tr-TR" dirty="0" err="1"/>
              <a:t>Resources</a:t>
            </a:r>
            <a:endParaRPr lang="tr-TR" dirty="0"/>
          </a:p>
        </p:txBody>
      </p:sp>
      <p:sp>
        <p:nvSpPr>
          <p:cNvPr id="3" name="2 İçerik Yer Tutucusu"/>
          <p:cNvSpPr>
            <a:spLocks noGrp="1"/>
          </p:cNvSpPr>
          <p:nvPr>
            <p:ph sz="quarter" idx="1"/>
          </p:nvPr>
        </p:nvSpPr>
        <p:spPr>
          <a:xfrm>
            <a:off x="457200" y="1723600"/>
            <a:ext cx="7467600" cy="4873752"/>
          </a:xfrm>
        </p:spPr>
        <p:txBody>
          <a:bodyPr>
            <a:normAutofit fontScale="92500" lnSpcReduction="20000"/>
          </a:bodyPr>
          <a:lstStyle/>
          <a:p>
            <a:r>
              <a:rPr lang="tr-TR" dirty="0" err="1"/>
              <a:t>Managing</a:t>
            </a:r>
            <a:r>
              <a:rPr lang="tr-TR" dirty="0"/>
              <a:t> </a:t>
            </a:r>
            <a:r>
              <a:rPr lang="tr-TR" dirty="0" err="1"/>
              <a:t>and</a:t>
            </a:r>
            <a:r>
              <a:rPr lang="tr-TR" dirty="0"/>
              <a:t> </a:t>
            </a:r>
            <a:r>
              <a:rPr lang="tr-TR" dirty="0" err="1"/>
              <a:t>protecting</a:t>
            </a:r>
            <a:r>
              <a:rPr lang="tr-TR" dirty="0"/>
              <a:t> </a:t>
            </a:r>
            <a:r>
              <a:rPr lang="tr-TR" dirty="0" err="1"/>
              <a:t>memory</a:t>
            </a:r>
            <a:r>
              <a:rPr lang="tr-TR" dirty="0"/>
              <a:t> in a </a:t>
            </a:r>
            <a:r>
              <a:rPr lang="tr-TR" dirty="0" err="1"/>
              <a:t>multi</a:t>
            </a:r>
            <a:r>
              <a:rPr lang="tr-TR" dirty="0"/>
              <a:t>-</a:t>
            </a:r>
            <a:r>
              <a:rPr lang="tr-TR" dirty="0" err="1"/>
              <a:t>user</a:t>
            </a:r>
            <a:r>
              <a:rPr lang="tr-TR" dirty="0"/>
              <a:t> </a:t>
            </a:r>
            <a:r>
              <a:rPr lang="tr-TR" dirty="0" err="1"/>
              <a:t>system</a:t>
            </a:r>
            <a:endParaRPr lang="tr-TR" dirty="0"/>
          </a:p>
          <a:p>
            <a:endParaRPr lang="tr-TR" dirty="0"/>
          </a:p>
          <a:p>
            <a:r>
              <a:rPr lang="tr-TR" dirty="0"/>
              <a:t>OS </a:t>
            </a:r>
            <a:r>
              <a:rPr lang="en-US" dirty="0"/>
              <a:t>keep</a:t>
            </a:r>
            <a:r>
              <a:rPr lang="tr-TR" dirty="0"/>
              <a:t>s</a:t>
            </a:r>
            <a:r>
              <a:rPr lang="en-US" dirty="0"/>
              <a:t> track of who is using which resource, to grant resource requests and to </a:t>
            </a:r>
            <a:r>
              <a:rPr lang="tr-TR" dirty="0" err="1"/>
              <a:t>prevent</a:t>
            </a:r>
            <a:r>
              <a:rPr lang="en-US" dirty="0"/>
              <a:t> conflicting requests from different programs and users.</a:t>
            </a:r>
            <a:endParaRPr lang="tr-TR" dirty="0"/>
          </a:p>
          <a:p>
            <a:endParaRPr lang="tr-TR" dirty="0"/>
          </a:p>
          <a:p>
            <a:r>
              <a:rPr lang="en-US" dirty="0"/>
              <a:t>Resource management includes multiplexing (sharing) resources in two ways: in time and in space.</a:t>
            </a:r>
            <a:endParaRPr lang="tr-TR" dirty="0"/>
          </a:p>
          <a:p>
            <a:endParaRPr lang="tr-TR" dirty="0"/>
          </a:p>
          <a:p>
            <a:r>
              <a:rPr lang="tr-TR" dirty="0"/>
              <a:t>CPU </a:t>
            </a:r>
            <a:r>
              <a:rPr lang="tr-TR" dirty="0" err="1"/>
              <a:t>usage</a:t>
            </a:r>
            <a:r>
              <a:rPr lang="tr-TR" dirty="0"/>
              <a:t> as </a:t>
            </a:r>
            <a:r>
              <a:rPr lang="tr-TR" dirty="0" err="1"/>
              <a:t>the</a:t>
            </a:r>
            <a:r>
              <a:rPr lang="tr-TR" dirty="0"/>
              <a:t> </a:t>
            </a:r>
            <a:r>
              <a:rPr lang="tr-TR" dirty="0" err="1"/>
              <a:t>way</a:t>
            </a:r>
            <a:r>
              <a:rPr lang="tr-TR" dirty="0"/>
              <a:t> of time </a:t>
            </a:r>
            <a:r>
              <a:rPr lang="tr-TR" dirty="0" err="1"/>
              <a:t>multiplexing</a:t>
            </a:r>
            <a:endParaRPr lang="tr-TR" dirty="0"/>
          </a:p>
          <a:p>
            <a:endParaRPr lang="tr-TR" dirty="0"/>
          </a:p>
          <a:p>
            <a:r>
              <a:rPr lang="tr-TR" dirty="0" err="1"/>
              <a:t>Main</a:t>
            </a:r>
            <a:r>
              <a:rPr lang="tr-TR" dirty="0"/>
              <a:t> </a:t>
            </a:r>
            <a:r>
              <a:rPr lang="tr-TR" dirty="0" err="1"/>
              <a:t>memory</a:t>
            </a:r>
            <a:r>
              <a:rPr lang="tr-TR" dirty="0"/>
              <a:t> </a:t>
            </a:r>
            <a:r>
              <a:rPr lang="tr-TR" dirty="0" err="1"/>
              <a:t>or</a:t>
            </a:r>
            <a:r>
              <a:rPr lang="tr-TR" dirty="0"/>
              <a:t> disk </a:t>
            </a:r>
            <a:r>
              <a:rPr lang="tr-TR" dirty="0" err="1"/>
              <a:t>usage</a:t>
            </a:r>
            <a:r>
              <a:rPr lang="tr-TR" dirty="0"/>
              <a:t> as </a:t>
            </a:r>
            <a:r>
              <a:rPr lang="tr-TR" dirty="0" err="1"/>
              <a:t>the</a:t>
            </a:r>
            <a:r>
              <a:rPr lang="tr-TR" dirty="0"/>
              <a:t> </a:t>
            </a:r>
            <a:r>
              <a:rPr lang="tr-TR" dirty="0" err="1"/>
              <a:t>way</a:t>
            </a:r>
            <a:r>
              <a:rPr lang="tr-TR" dirty="0"/>
              <a:t> of </a:t>
            </a:r>
            <a:r>
              <a:rPr lang="tr-TR" dirty="0" err="1"/>
              <a:t>space</a:t>
            </a:r>
            <a:r>
              <a:rPr lang="tr-TR" dirty="0"/>
              <a:t> </a:t>
            </a:r>
            <a:r>
              <a:rPr lang="tr-TR" dirty="0" err="1"/>
              <a:t>multiplexing</a:t>
            </a:r>
            <a:endParaRPr lang="tr-TR" dirty="0"/>
          </a:p>
          <a:p>
            <a:endParaRPr lang="tr-TR" dirty="0"/>
          </a:p>
        </p:txBody>
      </p:sp>
      <p:sp>
        <p:nvSpPr>
          <p:cNvPr id="4" name="3 Slayt Numarası Yer Tutucusu"/>
          <p:cNvSpPr>
            <a:spLocks noGrp="1"/>
          </p:cNvSpPr>
          <p:nvPr>
            <p:ph type="sldNum" sz="quarter" idx="15"/>
          </p:nvPr>
        </p:nvSpPr>
        <p:spPr/>
        <p:txBody>
          <a:bodyPr/>
          <a:lstStyle/>
          <a:p>
            <a:fld id="{01DB7F4D-1379-44F4-BD57-AD74AD9347E7}" type="slidenum">
              <a:rPr lang="tr-TR" smtClean="0"/>
              <a:pPr/>
              <a:t>9</a:t>
            </a:fld>
            <a:endParaRPr lang="tr-T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mba">
  <a:themeElements>
    <a:clrScheme name="Cumb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umb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umb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3227</TotalTime>
  <Words>1339</Words>
  <Application>Microsoft Office PowerPoint</Application>
  <PresentationFormat>Ekran Gösterisi (4:3)</PresentationFormat>
  <Paragraphs>146</Paragraphs>
  <Slides>23</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23</vt:i4>
      </vt:variant>
    </vt:vector>
  </HeadingPairs>
  <TitlesOfParts>
    <vt:vector size="28" baseType="lpstr">
      <vt:lpstr>Calibri</vt:lpstr>
      <vt:lpstr>Century Schoolbook</vt:lpstr>
      <vt:lpstr>Wingdings</vt:lpstr>
      <vt:lpstr>Wingdings 2</vt:lpstr>
      <vt:lpstr>Cumba</vt:lpstr>
      <vt:lpstr>OPERATING SYSTEM</vt:lpstr>
      <vt:lpstr>INTRODUCTION TO OPERATING SYSTEM</vt:lpstr>
      <vt:lpstr>Layers of A Comptuter Systems</vt:lpstr>
      <vt:lpstr>System Programs</vt:lpstr>
      <vt:lpstr>What Does Operating System Do?</vt:lpstr>
      <vt:lpstr>Extending Machine</vt:lpstr>
      <vt:lpstr>Managing Resources</vt:lpstr>
      <vt:lpstr>Managing Resources</vt:lpstr>
      <vt:lpstr>Managing Resources</vt:lpstr>
      <vt:lpstr>COMPUTER HARWARE REVIEW</vt:lpstr>
      <vt:lpstr>1.Processors</vt:lpstr>
      <vt:lpstr>PowerPoint Sunusu</vt:lpstr>
      <vt:lpstr>PowerPoint Sunusu</vt:lpstr>
      <vt:lpstr>PowerPoint Sunusu</vt:lpstr>
      <vt:lpstr>2.Memory</vt:lpstr>
      <vt:lpstr>Disk structure</vt:lpstr>
      <vt:lpstr>Maın memory</vt:lpstr>
      <vt:lpstr>Phisical and virtual adresses</vt:lpstr>
      <vt:lpstr>PowerPoint Sunusu</vt:lpstr>
      <vt:lpstr>3. I/O Devices</vt:lpstr>
      <vt:lpstr>Device Drivers</vt:lpstr>
      <vt:lpstr>BUSES</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dc:title>
  <dc:creator>yasin</dc:creator>
  <cp:lastModifiedBy>Yasin Ortakcı</cp:lastModifiedBy>
  <cp:revision>101</cp:revision>
  <dcterms:created xsi:type="dcterms:W3CDTF">2013-02-04T09:58:32Z</dcterms:created>
  <dcterms:modified xsi:type="dcterms:W3CDTF">2021-03-04T16:42:12Z</dcterms:modified>
</cp:coreProperties>
</file>