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59" r:id="rId3"/>
    <p:sldId id="261" r:id="rId4"/>
    <p:sldId id="270" r:id="rId5"/>
    <p:sldId id="279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636" autoAdjust="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FBDEC-F78E-40AE-973E-A7C4D6A405B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90F4-0594-41EB-9F28-3D1E6A7A1B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1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 smtClean="0"/>
              <a:t>El LCD (</a:t>
            </a:r>
            <a:r>
              <a:rPr lang="es-ES" sz="1200" dirty="0" err="1" smtClean="0"/>
              <a:t>Liquid</a:t>
            </a:r>
            <a:r>
              <a:rPr lang="es-ES" sz="1200" dirty="0" smtClean="0"/>
              <a:t> </a:t>
            </a:r>
            <a:r>
              <a:rPr lang="es-ES" sz="1200" dirty="0" err="1" smtClean="0"/>
              <a:t>Crystal</a:t>
            </a:r>
            <a:r>
              <a:rPr lang="es-ES" sz="1200" dirty="0" smtClean="0"/>
              <a:t> </a:t>
            </a:r>
            <a:r>
              <a:rPr lang="es-ES" sz="1200" dirty="0" err="1" smtClean="0"/>
              <a:t>Display</a:t>
            </a:r>
            <a:r>
              <a:rPr lang="es-ES" sz="1200" dirty="0" smtClean="0"/>
              <a:t>) o también conocido como pantalla de cristal líquido.</a:t>
            </a:r>
          </a:p>
          <a:p>
            <a:endParaRPr lang="es-ES" sz="1200" dirty="0" smtClean="0"/>
          </a:p>
          <a:p>
            <a:r>
              <a:rPr lang="es-ES" dirty="0" smtClean="0"/>
              <a:t>Está gobernado por un microcontrolador el cual dirige todo su funcionamiento.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F90F4-0594-41EB-9F28-3D1E6A7A1B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7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F90F4-0594-41EB-9F28-3D1E6A7A1B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7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2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6949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5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046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21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44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3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4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7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2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4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F49-944A-4B4D-AB6D-2B35238AD83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2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B5F49-944A-4B4D-AB6D-2B35238AD83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6F4AE72-B334-4FC1-A0CE-8723E74E5E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6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odoelectrodo.blogspot.com/2013/02/lcd-16x2.html" TargetMode="External"/><Relationship Id="rId2" Type="http://schemas.openxmlformats.org/officeDocument/2006/relationships/hyperlink" Target="https://www.arduino.cc/en/Tutorial/HelloWorl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cajondeardu.blogspot.com/2013/12/tutorial-conectando-una-pantallalc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Laboratorio</a:t>
            </a:r>
            <a:r>
              <a:rPr lang="en-US" dirty="0"/>
              <a:t> </a:t>
            </a:r>
            <a:r>
              <a:rPr lang="en-US" dirty="0" err="1"/>
              <a:t>Arquitectura</a:t>
            </a:r>
            <a:r>
              <a:rPr lang="en-US" dirty="0"/>
              <a:t> de </a:t>
            </a:r>
            <a:r>
              <a:rPr lang="en-US" dirty="0" err="1"/>
              <a:t>Computadores</a:t>
            </a:r>
            <a:r>
              <a:rPr lang="en-US" dirty="0"/>
              <a:t> y </a:t>
            </a:r>
            <a:r>
              <a:rPr lang="en-US" dirty="0" err="1"/>
              <a:t>Ensambladores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Braian </a:t>
            </a:r>
            <a:r>
              <a:rPr lang="en-US" dirty="0" err="1" smtClean="0"/>
              <a:t>Staimer</a:t>
            </a:r>
            <a:r>
              <a:rPr lang="en-US" dirty="0" smtClean="0"/>
              <a:t> </a:t>
            </a:r>
            <a:r>
              <a:rPr lang="en-US" dirty="0" err="1" smtClean="0"/>
              <a:t>Florián</a:t>
            </a:r>
            <a:r>
              <a:rPr lang="en-US" dirty="0" smtClean="0"/>
              <a:t> Montenegro</a:t>
            </a:r>
          </a:p>
          <a:p>
            <a:pPr algn="l"/>
            <a:r>
              <a:rPr lang="en-US" dirty="0" err="1" smtClean="0"/>
              <a:t>Sección</a:t>
            </a:r>
            <a:r>
              <a:rPr lang="en-US" dirty="0" smtClean="0"/>
              <a:t> A</a:t>
            </a:r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7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LCD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33892" y="1722120"/>
            <a:ext cx="8915400" cy="3777622"/>
          </a:xfrm>
        </p:spPr>
        <p:txBody>
          <a:bodyPr>
            <a:normAutofit/>
          </a:bodyPr>
          <a:lstStyle/>
          <a:p>
            <a:r>
              <a:rPr lang="es-ES" sz="2200" dirty="0" smtClean="0"/>
              <a:t>Es </a:t>
            </a:r>
            <a:r>
              <a:rPr lang="es-ES" sz="2200" dirty="0"/>
              <a:t>un dispositivo empleado para la visualización de contenidos o información de una forma gráfica, mediante caracteres, símbolos o pequeños dibujos dependiendo del modelo. </a:t>
            </a:r>
            <a:endParaRPr lang="en-US" sz="2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2518" t="14584" r="19312" b="15208"/>
          <a:stretch/>
        </p:blipFill>
        <p:spPr>
          <a:xfrm>
            <a:off x="3640772" y="3183768"/>
            <a:ext cx="5213668" cy="301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9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60612" y="1691640"/>
            <a:ext cx="8916988" cy="2240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En el laboratorio se va a emplear una pantalla LCD de 16x2, esto quiere decir que dispone de 2 filas de 16 caracteres cada una. 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Los </a:t>
            </a:r>
            <a:r>
              <a:rPr lang="es-ES" sz="2400" dirty="0"/>
              <a:t>píxeles de cada símbolo o carácter, varían en función de cada modelo.</a:t>
            </a:r>
            <a:endParaRPr lang="en-U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0322" t="45833" r="37116" b="18542"/>
          <a:stretch/>
        </p:blipFill>
        <p:spPr>
          <a:xfrm>
            <a:off x="4541520" y="3931920"/>
            <a:ext cx="4236720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5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2284" t="24792" r="17555" b="13750"/>
          <a:stretch/>
        </p:blipFill>
        <p:spPr>
          <a:xfrm>
            <a:off x="2209800" y="1249680"/>
            <a:ext cx="912876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7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2284" t="24792" r="17555" b="13750"/>
          <a:stretch/>
        </p:blipFill>
        <p:spPr>
          <a:xfrm>
            <a:off x="2209800" y="1249680"/>
            <a:ext cx="912876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1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>
                <a:hlinkClick r:id="rId2"/>
              </a:rPr>
              <a:t>https</a:t>
            </a:r>
            <a:r>
              <a:rPr lang="es-ES" sz="2400" dirty="0">
                <a:hlinkClick r:id="rId2"/>
              </a:rPr>
              <a:t>://</a:t>
            </a:r>
            <a:r>
              <a:rPr lang="es-ES" sz="2400" dirty="0" smtClean="0">
                <a:hlinkClick r:id="rId2"/>
              </a:rPr>
              <a:t>www.arduino.cc/en/Tutorial/HelloWorld</a:t>
            </a:r>
            <a:endParaRPr lang="es-ES" sz="2400" dirty="0" smtClean="0"/>
          </a:p>
          <a:p>
            <a:r>
              <a:rPr lang="es-ES" sz="2400" dirty="0" smtClean="0">
                <a:hlinkClick r:id="rId3"/>
              </a:rPr>
              <a:t>http</a:t>
            </a:r>
            <a:r>
              <a:rPr lang="es-ES" sz="2400" dirty="0">
                <a:hlinkClick r:id="rId3"/>
              </a:rPr>
              <a:t>://</a:t>
            </a:r>
            <a:r>
              <a:rPr lang="es-ES" sz="2400" dirty="0" smtClean="0">
                <a:hlinkClick r:id="rId3"/>
              </a:rPr>
              <a:t>todoelectrodo.blogspot.com/2013/02/lcd-16x2.html</a:t>
            </a:r>
            <a:endParaRPr lang="es-ES" sz="2400" dirty="0" smtClean="0"/>
          </a:p>
          <a:p>
            <a:r>
              <a:rPr lang="es-ES" sz="2400" smtClean="0">
                <a:hlinkClick r:id="rId4"/>
              </a:rPr>
              <a:t>http</a:t>
            </a:r>
            <a:r>
              <a:rPr lang="es-ES" sz="2400">
                <a:hlinkClick r:id="rId4"/>
              </a:rPr>
              <a:t>://</a:t>
            </a:r>
            <a:r>
              <a:rPr lang="es-ES" sz="2400" smtClean="0">
                <a:hlinkClick r:id="rId4"/>
              </a:rPr>
              <a:t>elcajondeardu.blogspot.com/2013/12/tutorial-conectando-una-pantallalcd.html</a:t>
            </a:r>
            <a:endParaRPr lang="es-ES" sz="2400" smtClean="0"/>
          </a:p>
        </p:txBody>
      </p:sp>
    </p:spTree>
    <p:extLst>
      <p:ext uri="{BB962C8B-B14F-4D97-AF65-F5344CB8AC3E}">
        <p14:creationId xmlns:p14="http://schemas.microsoft.com/office/powerpoint/2010/main" val="284570290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226</TotalTime>
  <Words>124</Words>
  <Application>Microsoft Office PowerPoint</Application>
  <PresentationFormat>Panorámica</PresentationFormat>
  <Paragraphs>16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Espiral</vt:lpstr>
      <vt:lpstr>Laboratorio Arquitectura de Computadores y Ensambladores 1</vt:lpstr>
      <vt:lpstr>Pantalla LCD</vt:lpstr>
      <vt:lpstr>Presentación de PowerPoint</vt:lpstr>
      <vt:lpstr>Presentación de PowerPoint</vt:lpstr>
      <vt:lpstr>Presentación de PowerPoint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Braian Florian</dc:creator>
  <cp:lastModifiedBy>Braian Florian</cp:lastModifiedBy>
  <cp:revision>19</cp:revision>
  <dcterms:created xsi:type="dcterms:W3CDTF">2018-01-25T18:55:12Z</dcterms:created>
  <dcterms:modified xsi:type="dcterms:W3CDTF">2018-01-31T00:49:22Z</dcterms:modified>
</cp:coreProperties>
</file>