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0"/>
  </p:notesMasterIdLst>
  <p:handoutMasterIdLst>
    <p:handoutMasterId r:id="rId11"/>
  </p:handoutMasterIdLst>
  <p:sldIdLst>
    <p:sldId id="256" r:id="rId5"/>
    <p:sldId id="257" r:id="rId6"/>
    <p:sldId id="259" r:id="rId7"/>
    <p:sldId id="260" r:id="rId8"/>
    <p:sldId id="258"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107BBF-1649-48E3-9CDE-C3C5F3A37962}" v="195" dt="2023-01-14T21:13:00.170"/>
    <p1510:client id="{4A1C34DD-BC03-CD0D-5107-6D9CC5DC186F}" v="2183" dt="2023-01-15T15:27:58.5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autoAdjust="0"/>
  </p:normalViewPr>
  <p:slideViewPr>
    <p:cSldViewPr snapToGrid="0">
      <p:cViewPr>
        <p:scale>
          <a:sx n="100" d="100"/>
          <a:sy n="100" d="100"/>
        </p:scale>
        <p:origin x="-72" y="-403"/>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E18FA9B-3E06-41AF-BDF7-6710797097D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0F9B942-99CF-4AC4-9F77-E625D2C71C6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37E2813-601B-4697-B14D-165027600992}" type="datetimeFigureOut">
              <a:rPr lang="en-US" smtClean="0"/>
              <a:t>1/15/2023</a:t>
            </a:fld>
            <a:endParaRPr lang="en-US"/>
          </a:p>
        </p:txBody>
      </p:sp>
      <p:sp>
        <p:nvSpPr>
          <p:cNvPr id="4" name="Footer Placeholder 3">
            <a:extLst>
              <a:ext uri="{FF2B5EF4-FFF2-40B4-BE49-F238E27FC236}">
                <a16:creationId xmlns:a16="http://schemas.microsoft.com/office/drawing/2014/main" id="{3CAD4C1D-64AA-4DA1-8A75-FCF5ECA4501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D886DA9-2A38-4F39-B33B-4F7B5E44448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775EF03-110B-4710-A708-FEF1927612B9}" type="slidenum">
              <a:rPr lang="en-US" smtClean="0"/>
              <a:t>‹#›</a:t>
            </a:fld>
            <a:endParaRPr lang="en-US"/>
          </a:p>
        </p:txBody>
      </p:sp>
    </p:spTree>
    <p:extLst>
      <p:ext uri="{BB962C8B-B14F-4D97-AF65-F5344CB8AC3E}">
        <p14:creationId xmlns:p14="http://schemas.microsoft.com/office/powerpoint/2010/main" val="16323214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3F8F91-4F38-4A01-947F-C76C21BA8A7A}" type="datetimeFigureOut">
              <a:rPr lang="en-US" smtClean="0"/>
              <a:t>1/15/2023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8CCA95-4F40-4CDD-BF1E-B8C9EB86EE73}" type="slidenum">
              <a:rPr lang="en-US" smtClean="0"/>
              <a:t>‹#›</a:t>
            </a:fld>
            <a:endParaRPr lang="en-US"/>
          </a:p>
        </p:txBody>
      </p:sp>
    </p:spTree>
    <p:extLst>
      <p:ext uri="{BB962C8B-B14F-4D97-AF65-F5344CB8AC3E}">
        <p14:creationId xmlns:p14="http://schemas.microsoft.com/office/powerpoint/2010/main" val="2566295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8CCA95-4F40-4CDD-BF1E-B8C9EB86EE73}" type="slidenum">
              <a:rPr lang="en-US" smtClean="0"/>
              <a:t>1</a:t>
            </a:fld>
            <a:endParaRPr lang="en-US"/>
          </a:p>
        </p:txBody>
      </p:sp>
    </p:spTree>
    <p:extLst>
      <p:ext uri="{BB962C8B-B14F-4D97-AF65-F5344CB8AC3E}">
        <p14:creationId xmlns:p14="http://schemas.microsoft.com/office/powerpoint/2010/main" val="303180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noProof="0"/>
              <a:t>Click to edit Master title style</a:t>
            </a:r>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p:txBody>
          <a:bodyPr/>
          <a:lstStyle/>
          <a:p>
            <a:fld id="{7B7810A5-1A13-4087-8DFA-155E6E5B5D73}" type="datetimeFigureOut">
              <a:rPr lang="en-US" noProof="0" smtClean="0"/>
              <a:t>1/15/2023</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rIns="45720"/>
          <a:lstStyle/>
          <a:p>
            <a:fld id="{600CBFCC-E1FF-473E-BF42-70E7405CF173}" type="slidenum">
              <a:rPr lang="en-US" noProof="0" smtClean="0"/>
              <a:t>‹#›</a:t>
            </a:fld>
            <a:endParaRPr lang="en-US" noProof="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129878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7810A5-1A13-4087-8DFA-155E6E5B5D73}" type="datetimeFigureOut">
              <a:rPr lang="en-US" noProof="0" smtClean="0"/>
              <a:t>1/15/2023</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600CBFCC-E1FF-473E-BF42-70E7405CF173}" type="slidenum">
              <a:rPr lang="en-US" noProof="0" smtClean="0"/>
              <a:t>‹#›</a:t>
            </a:fld>
            <a:endParaRPr lang="en-US" noProof="0"/>
          </a:p>
        </p:txBody>
      </p:sp>
    </p:spTree>
    <p:extLst>
      <p:ext uri="{BB962C8B-B14F-4D97-AF65-F5344CB8AC3E}">
        <p14:creationId xmlns:p14="http://schemas.microsoft.com/office/powerpoint/2010/main" val="61784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hasCustomPrompt="1"/>
          </p:nvPr>
        </p:nvSpPr>
        <p:spPr>
          <a:xfrm>
            <a:off x="2608751" y="970410"/>
            <a:ext cx="6466903" cy="5079534"/>
          </a:xfrm>
        </p:spPr>
        <p:txBody>
          <a:bodyPr vert="eaVert"/>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7B7810A5-1A13-4087-8DFA-155E6E5B5D73}" type="datetimeFigureOut">
              <a:rPr lang="en-US" noProof="0" smtClean="0"/>
              <a:t>1/15/2023</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600CBFCC-E1FF-473E-BF42-70E7405CF173}" type="slidenum">
              <a:rPr lang="en-US" noProof="0" smtClean="0"/>
              <a:t>‹#›</a:t>
            </a:fld>
            <a:endParaRPr lang="en-US" noProof="0"/>
          </a:p>
        </p:txBody>
      </p:sp>
    </p:spTree>
    <p:extLst>
      <p:ext uri="{BB962C8B-B14F-4D97-AF65-F5344CB8AC3E}">
        <p14:creationId xmlns:p14="http://schemas.microsoft.com/office/powerpoint/2010/main" val="1164236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7810A5-1A13-4087-8DFA-155E6E5B5D73}" type="datetimeFigureOut">
              <a:rPr lang="en-US" noProof="0" smtClean="0"/>
              <a:t>1/15/2023</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600CBFCC-E1FF-473E-BF42-70E7405CF173}" type="slidenum">
              <a:rPr lang="en-US" noProof="0" smtClean="0"/>
              <a:t>‹#›</a:t>
            </a:fld>
            <a:endParaRPr lang="en-US" noProof="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572029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hasCustomPrompt="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p:cNvSpPr>
            <a:spLocks noGrp="1"/>
          </p:cNvSpPr>
          <p:nvPr>
            <p:ph type="dt" sz="half" idx="10"/>
          </p:nvPr>
        </p:nvSpPr>
        <p:spPr/>
        <p:txBody>
          <a:bodyPr/>
          <a:lstStyle/>
          <a:p>
            <a:fld id="{7B7810A5-1A13-4087-8DFA-155E6E5B5D73}" type="datetimeFigureOut">
              <a:rPr lang="en-US" noProof="0" smtClean="0"/>
              <a:t>1/15/2023</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600CBFCC-E1FF-473E-BF42-70E7405CF173}" type="slidenum">
              <a:rPr lang="tr-TR" smtClean="0"/>
              <a:t>‹#›</a:t>
            </a:fld>
            <a:endParaRPr lang="tr-TR"/>
          </a:p>
        </p:txBody>
      </p:sp>
    </p:spTree>
    <p:extLst>
      <p:ext uri="{BB962C8B-B14F-4D97-AF65-F5344CB8AC3E}">
        <p14:creationId xmlns:p14="http://schemas.microsoft.com/office/powerpoint/2010/main" val="3636461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7810A5-1A13-4087-8DFA-155E6E5B5D73}" type="datetimeFigureOut">
              <a:rPr lang="en-US" noProof="0" smtClean="0"/>
              <a:t>1/15/2023</a:t>
            </a:fld>
            <a:endParaRPr lang="en-US" noProof="0"/>
          </a:p>
        </p:txBody>
      </p:sp>
      <p:sp>
        <p:nvSpPr>
          <p:cNvPr id="6" name="Footer Placeholder 5"/>
          <p:cNvSpPr>
            <a:spLocks noGrp="1"/>
          </p:cNvSpPr>
          <p:nvPr>
            <p:ph type="ftr" sz="quarter" idx="11"/>
          </p:nvPr>
        </p:nvSpPr>
        <p:spPr/>
        <p:txBody>
          <a:bodyPr/>
          <a:lstStyle/>
          <a:p>
            <a:endParaRPr lang="en-US" noProof="0"/>
          </a:p>
        </p:txBody>
      </p:sp>
      <p:sp>
        <p:nvSpPr>
          <p:cNvPr id="7" name="Slide Number Placeholder 6"/>
          <p:cNvSpPr>
            <a:spLocks noGrp="1"/>
          </p:cNvSpPr>
          <p:nvPr>
            <p:ph type="sldNum" sz="quarter" idx="12"/>
          </p:nvPr>
        </p:nvSpPr>
        <p:spPr/>
        <p:txBody>
          <a:bodyPr/>
          <a:lstStyle/>
          <a:p>
            <a:fld id="{600CBFCC-E1FF-473E-BF42-70E7405CF173}" type="slidenum">
              <a:rPr lang="en-US" noProof="0" smtClean="0"/>
              <a:t>‹#›</a:t>
            </a:fld>
            <a:endParaRPr lang="en-US" noProof="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626050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hasCustomPrompt="1"/>
          </p:nvPr>
        </p:nvSpPr>
        <p:spPr>
          <a:xfrm>
            <a:off x="6666635" y="2851331"/>
            <a:ext cx="3899798" cy="3071434"/>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7B7810A5-1A13-4087-8DFA-155E6E5B5D73}" type="datetimeFigureOut">
              <a:rPr lang="en-US" noProof="0" smtClean="0"/>
              <a:t>1/15/2023</a:t>
            </a:fld>
            <a:endParaRPr lang="en-US" noProof="0"/>
          </a:p>
        </p:txBody>
      </p:sp>
      <p:sp>
        <p:nvSpPr>
          <p:cNvPr id="8" name="Footer Placeholder 7"/>
          <p:cNvSpPr>
            <a:spLocks noGrp="1"/>
          </p:cNvSpPr>
          <p:nvPr>
            <p:ph type="ftr" sz="quarter" idx="11"/>
          </p:nvPr>
        </p:nvSpPr>
        <p:spPr/>
        <p:txBody>
          <a:bodyPr/>
          <a:lstStyle/>
          <a:p>
            <a:endParaRPr lang="en-US" noProof="0"/>
          </a:p>
        </p:txBody>
      </p:sp>
      <p:sp>
        <p:nvSpPr>
          <p:cNvPr id="9" name="Slide Number Placeholder 8"/>
          <p:cNvSpPr>
            <a:spLocks noGrp="1"/>
          </p:cNvSpPr>
          <p:nvPr>
            <p:ph type="sldNum" sz="quarter" idx="12"/>
          </p:nvPr>
        </p:nvSpPr>
        <p:spPr/>
        <p:txBody>
          <a:bodyPr/>
          <a:lstStyle/>
          <a:p>
            <a:fld id="{600CBFCC-E1FF-473E-BF42-70E7405CF173}" type="slidenum">
              <a:rPr lang="en-US" noProof="0" smtClean="0"/>
              <a:t>‹#›</a:t>
            </a:fld>
            <a:endParaRPr lang="en-US" noProof="0"/>
          </a:p>
        </p:txBody>
      </p:sp>
    </p:spTree>
    <p:extLst>
      <p:ext uri="{BB962C8B-B14F-4D97-AF65-F5344CB8AC3E}">
        <p14:creationId xmlns:p14="http://schemas.microsoft.com/office/powerpoint/2010/main" val="4223613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7810A5-1A13-4087-8DFA-155E6E5B5D73}" type="datetimeFigureOut">
              <a:rPr lang="en-US" noProof="0" smtClean="0"/>
              <a:t>1/15/2023</a:t>
            </a:fld>
            <a:endParaRPr lang="en-US" noProof="0"/>
          </a:p>
        </p:txBody>
      </p:sp>
      <p:sp>
        <p:nvSpPr>
          <p:cNvPr id="4" name="Footer Placeholder 3"/>
          <p:cNvSpPr>
            <a:spLocks noGrp="1"/>
          </p:cNvSpPr>
          <p:nvPr>
            <p:ph type="ftr" sz="quarter" idx="11"/>
          </p:nvPr>
        </p:nvSpPr>
        <p:spPr/>
        <p:txBody>
          <a:bodyPr/>
          <a:lstStyle/>
          <a:p>
            <a:endParaRPr lang="en-US" noProof="0"/>
          </a:p>
        </p:txBody>
      </p:sp>
      <p:sp>
        <p:nvSpPr>
          <p:cNvPr id="5" name="Slide Number Placeholder 4"/>
          <p:cNvSpPr>
            <a:spLocks noGrp="1"/>
          </p:cNvSpPr>
          <p:nvPr>
            <p:ph type="sldNum" sz="quarter" idx="12"/>
          </p:nvPr>
        </p:nvSpPr>
        <p:spPr/>
        <p:txBody>
          <a:bodyPr/>
          <a:lstStyle/>
          <a:p>
            <a:fld id="{600CBFCC-E1FF-473E-BF42-70E7405CF173}" type="slidenum">
              <a:rPr lang="en-US" noProof="0" smtClean="0"/>
              <a:t>‹#›</a:t>
            </a:fld>
            <a:endParaRPr lang="en-US" noProof="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986665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7B7810A5-1A13-4087-8DFA-155E6E5B5D73}" type="datetimeFigureOut">
              <a:rPr lang="en-US" noProof="0" smtClean="0"/>
              <a:t>1/15/2023</a:t>
            </a:fld>
            <a:endParaRPr lang="en-US" noProof="0"/>
          </a:p>
        </p:txBody>
      </p:sp>
      <p:sp>
        <p:nvSpPr>
          <p:cNvPr id="3" name="Footer Placeholder 2"/>
          <p:cNvSpPr>
            <a:spLocks noGrp="1"/>
          </p:cNvSpPr>
          <p:nvPr>
            <p:ph type="ftr" sz="quarter" idx="11"/>
          </p:nvPr>
        </p:nvSpPr>
        <p:spPr/>
        <p:txBody>
          <a:bodyPr/>
          <a:lstStyle/>
          <a:p>
            <a:endParaRPr lang="en-US" noProof="0"/>
          </a:p>
        </p:txBody>
      </p:sp>
      <p:sp>
        <p:nvSpPr>
          <p:cNvPr id="4" name="Slide Number Placeholder 3"/>
          <p:cNvSpPr>
            <a:spLocks noGrp="1"/>
          </p:cNvSpPr>
          <p:nvPr>
            <p:ph type="sldNum" sz="quarter" idx="12"/>
          </p:nvPr>
        </p:nvSpPr>
        <p:spPr/>
        <p:txBody>
          <a:bodyPr/>
          <a:lstStyle/>
          <a:p>
            <a:fld id="{600CBFCC-E1FF-473E-BF42-70E7405CF173}" type="slidenum">
              <a:rPr lang="en-US" noProof="0" smtClean="0"/>
              <a:t>‹#›</a:t>
            </a:fld>
            <a:endParaRPr lang="en-US" noProof="0"/>
          </a:p>
        </p:txBody>
      </p:sp>
    </p:spTree>
    <p:extLst>
      <p:ext uri="{BB962C8B-B14F-4D97-AF65-F5344CB8AC3E}">
        <p14:creationId xmlns:p14="http://schemas.microsoft.com/office/powerpoint/2010/main" val="2924672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hasCustomPrompt="1"/>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5" name="Date Placeholder 4"/>
          <p:cNvSpPr>
            <a:spLocks noGrp="1"/>
          </p:cNvSpPr>
          <p:nvPr>
            <p:ph type="dt" sz="half" idx="10"/>
          </p:nvPr>
        </p:nvSpPr>
        <p:spPr/>
        <p:txBody>
          <a:bodyPr/>
          <a:lstStyle/>
          <a:p>
            <a:fld id="{7B7810A5-1A13-4087-8DFA-155E6E5B5D73}" type="datetimeFigureOut">
              <a:rPr lang="en-US" noProof="0" smtClean="0"/>
              <a:t>1/15/2023</a:t>
            </a:fld>
            <a:endParaRPr lang="en-US" noProof="0"/>
          </a:p>
        </p:txBody>
      </p:sp>
      <p:sp>
        <p:nvSpPr>
          <p:cNvPr id="6" name="Footer Placeholder 5"/>
          <p:cNvSpPr>
            <a:spLocks noGrp="1"/>
          </p:cNvSpPr>
          <p:nvPr>
            <p:ph type="ftr" sz="quarter" idx="11"/>
          </p:nvPr>
        </p:nvSpPr>
        <p:spPr/>
        <p:txBody>
          <a:bodyPr/>
          <a:lstStyle/>
          <a:p>
            <a:endParaRPr lang="en-US" noProof="0"/>
          </a:p>
        </p:txBody>
      </p:sp>
      <p:sp>
        <p:nvSpPr>
          <p:cNvPr id="7" name="Slide Number Placeholder 6"/>
          <p:cNvSpPr>
            <a:spLocks noGrp="1"/>
          </p:cNvSpPr>
          <p:nvPr>
            <p:ph type="sldNum" sz="quarter" idx="12"/>
          </p:nvPr>
        </p:nvSpPr>
        <p:spPr/>
        <p:txBody>
          <a:bodyPr/>
          <a:lstStyle/>
          <a:p>
            <a:fld id="{600CBFCC-E1FF-473E-BF42-70E7405CF173}" type="slidenum">
              <a:rPr lang="en-US" noProof="0" smtClean="0"/>
              <a:t>‹#›</a:t>
            </a:fld>
            <a:endParaRPr lang="en-US" noProof="0"/>
          </a:p>
        </p:txBody>
      </p:sp>
    </p:spTree>
    <p:extLst>
      <p:ext uri="{BB962C8B-B14F-4D97-AF65-F5344CB8AC3E}">
        <p14:creationId xmlns:p14="http://schemas.microsoft.com/office/powerpoint/2010/main" val="1650365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B7810A5-1A13-4087-8DFA-155E6E5B5D73}" type="datetimeFigureOut">
              <a:rPr lang="en-US" noProof="0" smtClean="0"/>
              <a:t>1/15/2023</a:t>
            </a:fld>
            <a:endParaRPr lang="en-US" noProof="0"/>
          </a:p>
        </p:txBody>
      </p:sp>
      <p:sp>
        <p:nvSpPr>
          <p:cNvPr id="6" name="Footer Placeholder 5"/>
          <p:cNvSpPr>
            <a:spLocks noGrp="1"/>
          </p:cNvSpPr>
          <p:nvPr>
            <p:ph type="ftr" sz="quarter" idx="11"/>
          </p:nvPr>
        </p:nvSpPr>
        <p:spPr/>
        <p:txBody>
          <a:bodyPr/>
          <a:lstStyle/>
          <a:p>
            <a:endParaRPr lang="en-US" noProof="0"/>
          </a:p>
        </p:txBody>
      </p:sp>
      <p:sp>
        <p:nvSpPr>
          <p:cNvPr id="7" name="Slide Number Placeholder 6"/>
          <p:cNvSpPr>
            <a:spLocks noGrp="1"/>
          </p:cNvSpPr>
          <p:nvPr>
            <p:ph type="sldNum" sz="quarter" idx="12"/>
          </p:nvPr>
        </p:nvSpPr>
        <p:spPr/>
        <p:txBody>
          <a:bodyPr/>
          <a:lstStyle/>
          <a:p>
            <a:fld id="{600CBFCC-E1FF-473E-BF42-70E7405CF173}" type="slidenum">
              <a:rPr lang="en-US" noProof="0" smtClean="0"/>
              <a:t>‹#›</a:t>
            </a:fld>
            <a:endParaRPr lang="en-US" noProof="0"/>
          </a:p>
        </p:txBody>
      </p:sp>
    </p:spTree>
    <p:extLst>
      <p:ext uri="{BB962C8B-B14F-4D97-AF65-F5344CB8AC3E}">
        <p14:creationId xmlns:p14="http://schemas.microsoft.com/office/powerpoint/2010/main" val="746702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7B7810A5-1A13-4087-8DFA-155E6E5B5D73}" type="datetimeFigureOut">
              <a:rPr lang="tr-TR" smtClean="0"/>
              <a:t>15.01.2023</a:t>
            </a:fld>
            <a:endParaRPr lang="tr-TR"/>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00CBFCC-E1FF-473E-BF42-70E7405CF173}" type="slidenum">
              <a:rPr lang="tr-TR" smtClean="0"/>
              <a:t>‹#›</a:t>
            </a:fld>
            <a:endParaRPr lang="tr-TR"/>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7175817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28281-3783-403A-B1AB-0182A003DFE3}"/>
              </a:ext>
            </a:extLst>
          </p:cNvPr>
          <p:cNvSpPr>
            <a:spLocks noGrp="1"/>
          </p:cNvSpPr>
          <p:nvPr>
            <p:ph type="ctrTitle"/>
          </p:nvPr>
        </p:nvSpPr>
        <p:spPr>
          <a:xfrm>
            <a:off x="2359183" y="3462295"/>
            <a:ext cx="5518066" cy="2268559"/>
          </a:xfrm>
        </p:spPr>
        <p:txBody>
          <a:bodyPr/>
          <a:lstStyle/>
          <a:p>
            <a:pPr algn="l"/>
            <a:r>
              <a:rPr lang="en-US" dirty="0">
                <a:cs typeface="Arial"/>
              </a:rPr>
              <a:t>Book</a:t>
            </a:r>
            <a:br>
              <a:rPr lang="en-US" dirty="0">
                <a:cs typeface="Arial"/>
              </a:rPr>
            </a:br>
            <a:r>
              <a:rPr lang="en-US" dirty="0">
                <a:cs typeface="Arial"/>
              </a:rPr>
              <a:t>Chooser</a:t>
            </a:r>
          </a:p>
        </p:txBody>
      </p:sp>
      <p:sp>
        <p:nvSpPr>
          <p:cNvPr id="6" name="TextBox 5">
            <a:extLst>
              <a:ext uri="{FF2B5EF4-FFF2-40B4-BE49-F238E27FC236}">
                <a16:creationId xmlns:a16="http://schemas.microsoft.com/office/drawing/2014/main" id="{48537D50-3879-7D76-2515-AF1120E6ED82}"/>
              </a:ext>
            </a:extLst>
          </p:cNvPr>
          <p:cNvSpPr txBox="1"/>
          <p:nvPr/>
        </p:nvSpPr>
        <p:spPr>
          <a:xfrm>
            <a:off x="1373745" y="601013"/>
            <a:ext cx="3966692" cy="10310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500" dirty="0" err="1">
                <a:cs typeface="Arial"/>
              </a:rPr>
              <a:t>Membrii</a:t>
            </a:r>
            <a:r>
              <a:rPr lang="en-US" sz="2500" dirty="0">
                <a:cs typeface="Arial"/>
              </a:rPr>
              <a:t>:</a:t>
            </a:r>
          </a:p>
          <a:p>
            <a:pPr marL="285750" indent="-285750">
              <a:buFont typeface="Arial"/>
              <a:buChar char="•"/>
            </a:pPr>
            <a:r>
              <a:rPr lang="en-US" dirty="0" err="1">
                <a:cs typeface="Arial"/>
              </a:rPr>
              <a:t>Drețcanu</a:t>
            </a:r>
            <a:r>
              <a:rPr lang="en-US" dirty="0">
                <a:cs typeface="Arial"/>
              </a:rPr>
              <a:t> Mihai</a:t>
            </a:r>
            <a:endParaRPr lang="en-US">
              <a:cs typeface="Arial"/>
            </a:endParaRPr>
          </a:p>
          <a:p>
            <a:pPr marL="285750" indent="-285750">
              <a:buFont typeface="Arial"/>
              <a:buChar char="•"/>
            </a:pPr>
            <a:r>
              <a:rPr lang="en-US" dirty="0" err="1">
                <a:ea typeface="+mn-lt"/>
                <a:cs typeface="+mn-lt"/>
              </a:rPr>
              <a:t>Hăbuc</a:t>
            </a:r>
            <a:r>
              <a:rPr lang="en-US" dirty="0">
                <a:ea typeface="+mn-lt"/>
                <a:cs typeface="+mn-lt"/>
              </a:rPr>
              <a:t> Livius</a:t>
            </a:r>
          </a:p>
        </p:txBody>
      </p:sp>
      <p:sp>
        <p:nvSpPr>
          <p:cNvPr id="9" name="TextBox 8">
            <a:extLst>
              <a:ext uri="{FF2B5EF4-FFF2-40B4-BE49-F238E27FC236}">
                <a16:creationId xmlns:a16="http://schemas.microsoft.com/office/drawing/2014/main" id="{C0BD4B37-E6BF-47D2-F984-69788C465D94}"/>
              </a:ext>
            </a:extLst>
          </p:cNvPr>
          <p:cNvSpPr txBox="1"/>
          <p:nvPr/>
        </p:nvSpPr>
        <p:spPr>
          <a:xfrm>
            <a:off x="6095999" y="603696"/>
            <a:ext cx="4279542" cy="7540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500" dirty="0">
                <a:cs typeface="Arial"/>
              </a:rPr>
              <a:t>Mentor:</a:t>
            </a:r>
          </a:p>
          <a:p>
            <a:pPr marL="285750" indent="-285750">
              <a:buFont typeface="Arial"/>
              <a:buChar char="•"/>
            </a:pPr>
            <a:r>
              <a:rPr lang="en-US" dirty="0">
                <a:cs typeface="Arial"/>
              </a:rPr>
              <a:t>Eduard Dobre</a:t>
            </a:r>
            <a:endParaRPr lang="en-US" sz="2500" dirty="0">
              <a:cs typeface="Arial"/>
            </a:endParaRPr>
          </a:p>
        </p:txBody>
      </p:sp>
    </p:spTree>
    <p:extLst>
      <p:ext uri="{BB962C8B-B14F-4D97-AF65-F5344CB8AC3E}">
        <p14:creationId xmlns:p14="http://schemas.microsoft.com/office/powerpoint/2010/main" val="553726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57031-D9BB-F9F3-D180-F0B7AFBC68CF}"/>
              </a:ext>
            </a:extLst>
          </p:cNvPr>
          <p:cNvSpPr>
            <a:spLocks noGrp="1"/>
          </p:cNvSpPr>
          <p:nvPr>
            <p:ph type="title"/>
          </p:nvPr>
        </p:nvSpPr>
        <p:spPr/>
        <p:txBody>
          <a:bodyPr/>
          <a:lstStyle/>
          <a:p>
            <a:pPr algn="l"/>
            <a:r>
              <a:rPr lang="en-US" dirty="0">
                <a:cs typeface="Arial" panose="020B0604020202020204"/>
              </a:rPr>
              <a:t>Project Description</a:t>
            </a:r>
          </a:p>
        </p:txBody>
      </p:sp>
      <p:sp>
        <p:nvSpPr>
          <p:cNvPr id="3" name="Content Placeholder 2">
            <a:extLst>
              <a:ext uri="{FF2B5EF4-FFF2-40B4-BE49-F238E27FC236}">
                <a16:creationId xmlns:a16="http://schemas.microsoft.com/office/drawing/2014/main" id="{7A8AF327-2B93-0779-E13E-875664163D7C}"/>
              </a:ext>
            </a:extLst>
          </p:cNvPr>
          <p:cNvSpPr>
            <a:spLocks noGrp="1"/>
          </p:cNvSpPr>
          <p:nvPr>
            <p:ph idx="1"/>
          </p:nvPr>
        </p:nvSpPr>
        <p:spPr/>
        <p:txBody>
          <a:bodyPr/>
          <a:lstStyle/>
          <a:p>
            <a:pPr marL="344170" indent="-344170"/>
            <a:r>
              <a:rPr lang="en-US" dirty="0">
                <a:cs typeface="Arial"/>
              </a:rPr>
              <a:t>The problem: An author might pique the interest of an avid reader, the latter wanting to find some books written by the former</a:t>
            </a:r>
          </a:p>
          <a:p>
            <a:pPr marL="344170" indent="-344170"/>
            <a:r>
              <a:rPr lang="en-US">
                <a:cs typeface="Arial"/>
              </a:rPr>
              <a:t>The idea: A process uses as input a list of authors (in our case, an excel file). For each author, the process will then search for books written by him/her and randomly select some choices. The process then searches, for each book, offers and places where they can be acquired, selecting the least expensive offers from each retailer and writing the remaining top results to the output file (in our case, again, an excel)</a:t>
            </a:r>
            <a:endParaRPr lang="en-US" dirty="0">
              <a:cs typeface="Arial"/>
            </a:endParaRPr>
          </a:p>
        </p:txBody>
      </p:sp>
    </p:spTree>
    <p:extLst>
      <p:ext uri="{BB962C8B-B14F-4D97-AF65-F5344CB8AC3E}">
        <p14:creationId xmlns:p14="http://schemas.microsoft.com/office/powerpoint/2010/main" val="2791043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BD34B-D67C-B68C-6BDC-C40E24A01752}"/>
              </a:ext>
            </a:extLst>
          </p:cNvPr>
          <p:cNvSpPr>
            <a:spLocks noGrp="1"/>
          </p:cNvSpPr>
          <p:nvPr>
            <p:ph type="title"/>
          </p:nvPr>
        </p:nvSpPr>
        <p:spPr/>
        <p:txBody>
          <a:bodyPr/>
          <a:lstStyle/>
          <a:p>
            <a:pPr algn="l"/>
            <a:r>
              <a:rPr lang="en-US">
                <a:cs typeface="Arial" panose="020B0604020202020204"/>
              </a:rPr>
              <a:t>General Aspects</a:t>
            </a:r>
          </a:p>
        </p:txBody>
      </p:sp>
      <p:sp>
        <p:nvSpPr>
          <p:cNvPr id="3" name="Content Placeholder 2">
            <a:extLst>
              <a:ext uri="{FF2B5EF4-FFF2-40B4-BE49-F238E27FC236}">
                <a16:creationId xmlns:a16="http://schemas.microsoft.com/office/drawing/2014/main" id="{F58A8D71-0A15-4B6C-6026-B19F1E8AA428}"/>
              </a:ext>
            </a:extLst>
          </p:cNvPr>
          <p:cNvSpPr>
            <a:spLocks noGrp="1"/>
          </p:cNvSpPr>
          <p:nvPr>
            <p:ph idx="1"/>
          </p:nvPr>
        </p:nvSpPr>
        <p:spPr>
          <a:xfrm>
            <a:off x="2519599" y="1641808"/>
            <a:ext cx="7796540" cy="4632828"/>
          </a:xfrm>
        </p:spPr>
        <p:txBody>
          <a:bodyPr>
            <a:normAutofit/>
          </a:bodyPr>
          <a:lstStyle/>
          <a:p>
            <a:pPr marL="344170" indent="-344170"/>
            <a:r>
              <a:rPr lang="en-US">
                <a:cs typeface="Arial"/>
              </a:rPr>
              <a:t>Challenges:</a:t>
            </a:r>
          </a:p>
          <a:p>
            <a:pPr marL="795020" lvl="1" indent="-337820">
              <a:buFont typeface="Wingdings" panose="05000000000000000000" pitchFamily="2" charset="2"/>
              <a:buChar char="v"/>
            </a:pPr>
            <a:r>
              <a:rPr lang="en-US">
                <a:cs typeface="Arial"/>
              </a:rPr>
              <a:t>Time Management: Because of univeristy and work, our schedules were quite loaded, so it was usually hard to find time when we could work together at the project</a:t>
            </a:r>
          </a:p>
          <a:p>
            <a:pPr marL="795020" lvl="1" indent="-337820">
              <a:buFont typeface="Wingdings" panose="05000000000000000000" pitchFamily="2" charset="2"/>
              <a:buChar char="v"/>
            </a:pPr>
            <a:r>
              <a:rPr lang="en-US">
                <a:cs typeface="Arial"/>
              </a:rPr>
              <a:t>Project Migration: At first, we've done the application without using the REF framework, so we latter needed to migrate the project – some activities we used were deprecated so we had to adapt</a:t>
            </a:r>
          </a:p>
          <a:p>
            <a:pPr marL="795020" lvl="1" indent="-337820">
              <a:buFont typeface="Wingdings" panose="05000000000000000000" pitchFamily="2" charset="2"/>
              <a:buChar char="v"/>
            </a:pPr>
            <a:r>
              <a:rPr lang="en-US">
                <a:cs typeface="Arial"/>
              </a:rPr>
              <a:t>Proper Modularization: We spent a lot of time deciding how to break apart activities into smaller, reusable activities and finding some rules by which we could abide such that later modifications would come easier</a:t>
            </a:r>
            <a:endParaRPr lang="en-US" dirty="0">
              <a:cs typeface="Arial"/>
            </a:endParaRPr>
          </a:p>
        </p:txBody>
      </p:sp>
    </p:spTree>
    <p:extLst>
      <p:ext uri="{BB962C8B-B14F-4D97-AF65-F5344CB8AC3E}">
        <p14:creationId xmlns:p14="http://schemas.microsoft.com/office/powerpoint/2010/main" val="548558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BD34B-D67C-B68C-6BDC-C40E24A01752}"/>
              </a:ext>
            </a:extLst>
          </p:cNvPr>
          <p:cNvSpPr>
            <a:spLocks noGrp="1"/>
          </p:cNvSpPr>
          <p:nvPr>
            <p:ph type="title"/>
          </p:nvPr>
        </p:nvSpPr>
        <p:spPr/>
        <p:txBody>
          <a:bodyPr/>
          <a:lstStyle/>
          <a:p>
            <a:pPr algn="l"/>
            <a:r>
              <a:rPr lang="en-US">
                <a:cs typeface="Arial" panose="020B0604020202020204"/>
              </a:rPr>
              <a:t>General Aspects</a:t>
            </a:r>
          </a:p>
        </p:txBody>
      </p:sp>
      <p:sp>
        <p:nvSpPr>
          <p:cNvPr id="3" name="Content Placeholder 2">
            <a:extLst>
              <a:ext uri="{FF2B5EF4-FFF2-40B4-BE49-F238E27FC236}">
                <a16:creationId xmlns:a16="http://schemas.microsoft.com/office/drawing/2014/main" id="{F58A8D71-0A15-4B6C-6026-B19F1E8AA428}"/>
              </a:ext>
            </a:extLst>
          </p:cNvPr>
          <p:cNvSpPr>
            <a:spLocks noGrp="1"/>
          </p:cNvSpPr>
          <p:nvPr>
            <p:ph idx="1"/>
          </p:nvPr>
        </p:nvSpPr>
        <p:spPr>
          <a:xfrm>
            <a:off x="2382830" y="1583192"/>
            <a:ext cx="7796540" cy="5277597"/>
          </a:xfrm>
        </p:spPr>
        <p:txBody>
          <a:bodyPr>
            <a:normAutofit/>
          </a:bodyPr>
          <a:lstStyle/>
          <a:p>
            <a:pPr marL="344170" indent="-344170"/>
            <a:r>
              <a:rPr lang="en-US" sz="1800">
                <a:cs typeface="Arial"/>
              </a:rPr>
              <a:t>Particularities:</a:t>
            </a:r>
            <a:endParaRPr lang="en-US" sz="1800" dirty="0">
              <a:cs typeface="Arial"/>
            </a:endParaRPr>
          </a:p>
          <a:p>
            <a:pPr marL="795020" lvl="1" indent="-337820">
              <a:buFont typeface="Wingdings" panose="05000000000000000000" pitchFamily="2" charset="2"/>
              <a:buChar char="v"/>
            </a:pPr>
            <a:r>
              <a:rPr lang="en-US" sz="1600">
                <a:cs typeface="Arial"/>
              </a:rPr>
              <a:t>Customization: We tried to make the process as customizable as we could, making the input/output files, as well as the number of samples of books and offers configurable</a:t>
            </a:r>
            <a:endParaRPr lang="en-US" sz="1600" dirty="0">
              <a:cs typeface="Arial"/>
            </a:endParaRPr>
          </a:p>
          <a:p>
            <a:pPr marL="795020" lvl="1" indent="-337820">
              <a:buFont typeface="Wingdings" panose="05000000000000000000" pitchFamily="2" charset="2"/>
              <a:buChar char="v"/>
            </a:pPr>
            <a:r>
              <a:rPr lang="en-US" sz="1600">
                <a:cs typeface="Arial"/>
              </a:rPr>
              <a:t>Usability: We tried to make the activities as suggestive as possible and we structured them in such a way that their purpose is intuitive – that way, extending or reusing the project should be easier to achieve</a:t>
            </a:r>
            <a:endParaRPr lang="en-US" sz="1600" dirty="0">
              <a:cs typeface="Arial"/>
            </a:endParaRPr>
          </a:p>
          <a:p>
            <a:pPr marL="344170" indent="-344170"/>
            <a:r>
              <a:rPr lang="en-US" sz="1800">
                <a:cs typeface="Arial"/>
              </a:rPr>
              <a:t>Other Aspects:</a:t>
            </a:r>
            <a:endParaRPr lang="en-US" sz="1800" dirty="0">
              <a:cs typeface="Arial"/>
            </a:endParaRPr>
          </a:p>
          <a:p>
            <a:pPr marL="795020" lvl="1" indent="-337820">
              <a:buFont typeface="Wingdings" panose="05000000000000000000" pitchFamily="2" charset="2"/>
              <a:buChar char="v"/>
            </a:pPr>
            <a:r>
              <a:rPr lang="en-US" sz="1600">
                <a:cs typeface="Arial"/>
              </a:rPr>
              <a:t>BookFinder: We used bookfinder.com to search for authors, books and offers because to us it seemed to have the largest variety out of other similar sites</a:t>
            </a:r>
            <a:endParaRPr lang="en-US" sz="1600" dirty="0">
              <a:cs typeface="Arial"/>
            </a:endParaRPr>
          </a:p>
          <a:p>
            <a:pPr marL="795020" lvl="1" indent="-337820">
              <a:buFont typeface="Wingdings" panose="05000000000000000000" pitchFamily="2" charset="2"/>
              <a:buChar char="v"/>
            </a:pPr>
            <a:r>
              <a:rPr lang="en-US" sz="1600">
                <a:cs typeface="Arial"/>
              </a:rPr>
              <a:t>Logging: We tried to give as much information as we could about the process, using logging in general and writing statuses for each author in the output file</a:t>
            </a:r>
            <a:endParaRPr lang="en-US" sz="1600" dirty="0">
              <a:cs typeface="Arial"/>
            </a:endParaRPr>
          </a:p>
          <a:p>
            <a:pPr marL="344170" indent="-344170">
              <a:buFont typeface="Wingdings"/>
              <a:buChar char="§"/>
            </a:pPr>
            <a:endParaRPr lang="en-US" sz="1600" dirty="0">
              <a:cs typeface="Arial"/>
            </a:endParaRPr>
          </a:p>
        </p:txBody>
      </p:sp>
    </p:spTree>
    <p:extLst>
      <p:ext uri="{BB962C8B-B14F-4D97-AF65-F5344CB8AC3E}">
        <p14:creationId xmlns:p14="http://schemas.microsoft.com/office/powerpoint/2010/main" val="2962193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4F3FF-4BD2-4B25-BA90-616159590F1B}"/>
              </a:ext>
            </a:extLst>
          </p:cNvPr>
          <p:cNvSpPr>
            <a:spLocks noGrp="1"/>
          </p:cNvSpPr>
          <p:nvPr>
            <p:ph type="title"/>
          </p:nvPr>
        </p:nvSpPr>
        <p:spPr/>
        <p:txBody>
          <a:bodyPr/>
          <a:lstStyle/>
          <a:p>
            <a:pPr algn="l"/>
            <a:r>
              <a:rPr lang="en-US">
                <a:cs typeface="Arial" panose="020B0604020202020204"/>
              </a:rPr>
              <a:t>Conclusions</a:t>
            </a:r>
          </a:p>
        </p:txBody>
      </p:sp>
      <p:sp>
        <p:nvSpPr>
          <p:cNvPr id="3" name="Content Placeholder 2">
            <a:extLst>
              <a:ext uri="{FF2B5EF4-FFF2-40B4-BE49-F238E27FC236}">
                <a16:creationId xmlns:a16="http://schemas.microsoft.com/office/drawing/2014/main" id="{CA274530-4DFC-28F6-4CDC-FC16A85160E2}"/>
              </a:ext>
            </a:extLst>
          </p:cNvPr>
          <p:cNvSpPr>
            <a:spLocks noGrp="1"/>
          </p:cNvSpPr>
          <p:nvPr>
            <p:ph idx="1"/>
          </p:nvPr>
        </p:nvSpPr>
        <p:spPr>
          <a:xfrm>
            <a:off x="2568445" y="1641809"/>
            <a:ext cx="7796540" cy="4984519"/>
          </a:xfrm>
        </p:spPr>
        <p:txBody>
          <a:bodyPr>
            <a:normAutofit/>
          </a:bodyPr>
          <a:lstStyle/>
          <a:p>
            <a:pPr marL="344170" indent="-344170"/>
            <a:r>
              <a:rPr lang="en-US">
                <a:ea typeface="+mn-lt"/>
                <a:cs typeface="+mn-lt"/>
              </a:rPr>
              <a:t>The project helped us become more comfortable using UIPath Studio and taught us how to better structure an RPA project</a:t>
            </a:r>
            <a:endParaRPr lang="en-US" dirty="0">
              <a:cs typeface="Arial"/>
            </a:endParaRPr>
          </a:p>
          <a:p>
            <a:pPr marL="344170" indent="-344170"/>
            <a:r>
              <a:rPr lang="en-US">
                <a:ea typeface="+mn-lt"/>
                <a:cs typeface="+mn-lt"/>
              </a:rPr>
              <a:t>The project was quite a challenge, but it was satisfying seeing the results, especially the benefits of applying RPA to a need that might appear in the day-to-day life of some people</a:t>
            </a:r>
            <a:endParaRPr lang="en-US" dirty="0">
              <a:cs typeface="Arial"/>
            </a:endParaRPr>
          </a:p>
          <a:p>
            <a:pPr marL="344170" indent="-344170"/>
            <a:r>
              <a:rPr lang="en-US">
                <a:cs typeface="Arial"/>
              </a:rPr>
              <a:t>We'd like to thank Eduard for all the help given, answering our questions and making suggestions for the logic of our implementation – it really helped overcoming most of the challenges</a:t>
            </a:r>
          </a:p>
          <a:p>
            <a:pPr marL="344170" indent="-344170"/>
            <a:r>
              <a:rPr lang="en-US">
                <a:cs typeface="Arial"/>
              </a:rPr>
              <a:t>We'd also like to thank you for watching our presentation!</a:t>
            </a:r>
            <a:endParaRPr lang="en-US" dirty="0">
              <a:cs typeface="Arial"/>
            </a:endParaRPr>
          </a:p>
        </p:txBody>
      </p:sp>
    </p:spTree>
    <p:extLst>
      <p:ext uri="{BB962C8B-B14F-4D97-AF65-F5344CB8AC3E}">
        <p14:creationId xmlns:p14="http://schemas.microsoft.com/office/powerpoint/2010/main" val="15241679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50455F8-10A0-4EEF-9BB1-9035E295B165}">
  <ds:schemaRefs>
    <ds:schemaRef ds:uri="http://schemas.microsoft.com/sharepoint/v3/contenttype/forms"/>
  </ds:schemaRefs>
</ds:datastoreItem>
</file>

<file path=customXml/itemProps2.xml><?xml version="1.0" encoding="utf-8"?>
<ds:datastoreItem xmlns:ds="http://schemas.openxmlformats.org/officeDocument/2006/customXml" ds:itemID="{79B0F2AC-8567-4D03-BFFC-653DB596C52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7C2F7BF6-CD39-4568-B8BD-EA8D252E10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Madison</Template>
  <TotalTime>0</TotalTime>
  <Words>1</Words>
  <Application>Microsoft Office PowerPoint</Application>
  <PresentationFormat>Widescreen</PresentationFormat>
  <Paragraphs>1</Paragraphs>
  <Slides>5</Slides>
  <Notes>1</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Madison</vt:lpstr>
      <vt:lpstr>Book Chooser</vt:lpstr>
      <vt:lpstr>Project Description</vt:lpstr>
      <vt:lpstr>General Aspects</vt:lpstr>
      <vt:lpstr>General Aspects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325</cp:revision>
  <dcterms:created xsi:type="dcterms:W3CDTF">2023-01-14T21:03:17Z</dcterms:created>
  <dcterms:modified xsi:type="dcterms:W3CDTF">2023-01-15T15:28:50Z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