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3" r:id="rId6"/>
    <p:sldId id="264" r:id="rId7"/>
    <p:sldId id="266" r:id="rId8"/>
    <p:sldId id="260" r:id="rId9"/>
    <p:sldId id="268" r:id="rId10"/>
    <p:sldId id="262" r:id="rId11"/>
    <p:sldId id="267"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lex B" id="{D4F26D00-12A2-4922-97D7-01CDE3B2EAD4}">
          <p14:sldIdLst>
            <p14:sldId id="256"/>
            <p14:sldId id="257"/>
            <p14:sldId id="258"/>
          </p14:sldIdLst>
        </p14:section>
        <p14:section name="Jacob" id="{DAA85C82-22D5-4392-8097-AA6389C12C62}">
          <p14:sldIdLst>
            <p14:sldId id="259"/>
            <p14:sldId id="263"/>
            <p14:sldId id="264"/>
            <p14:sldId id="266"/>
          </p14:sldIdLst>
        </p14:section>
        <p14:section name="Drew" id="{52BB6BB1-87B4-4E0B-A910-41DAADEBC5F4}">
          <p14:sldIdLst>
            <p14:sldId id="260"/>
          </p14:sldIdLst>
        </p14:section>
        <p14:section name="Alex B" id="{A453F7C5-7999-44DA-9E27-946D5E1124D5}">
          <p14:sldIdLst>
            <p14:sldId id="268"/>
            <p14:sldId id="262"/>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60" autoAdjust="0"/>
    <p:restoredTop sz="67862" autoAdjust="0"/>
  </p:normalViewPr>
  <p:slideViewPr>
    <p:cSldViewPr snapToGrid="0">
      <p:cViewPr varScale="1">
        <p:scale>
          <a:sx n="56" d="100"/>
          <a:sy n="56" d="100"/>
        </p:scale>
        <p:origin x="92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3E4898-4807-4DCF-B932-0DFE585C2C8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B6C497C-FF3B-430E-A099-2312A744B9A4}">
      <dgm:prSet/>
      <dgm:spPr/>
      <dgm:t>
        <a:bodyPr/>
        <a:lstStyle/>
        <a:p>
          <a:r>
            <a:rPr lang="en-US"/>
            <a:t>Add photos and links for the events returned through searching.</a:t>
          </a:r>
        </a:p>
      </dgm:t>
    </dgm:pt>
    <dgm:pt modelId="{B240B1B8-375A-4D67-A6CC-6435C15A56AB}" type="parTrans" cxnId="{DF6D9584-3C87-4768-A234-91E955AB90C3}">
      <dgm:prSet/>
      <dgm:spPr/>
      <dgm:t>
        <a:bodyPr/>
        <a:lstStyle/>
        <a:p>
          <a:endParaRPr lang="en-US"/>
        </a:p>
      </dgm:t>
    </dgm:pt>
    <dgm:pt modelId="{789CC49C-49BD-4B32-B983-BE74F46E3581}" type="sibTrans" cxnId="{DF6D9584-3C87-4768-A234-91E955AB90C3}">
      <dgm:prSet/>
      <dgm:spPr/>
      <dgm:t>
        <a:bodyPr/>
        <a:lstStyle/>
        <a:p>
          <a:endParaRPr lang="en-US"/>
        </a:p>
      </dgm:t>
    </dgm:pt>
    <dgm:pt modelId="{E15EA848-91B7-46DA-8FE4-813FE46F523E}">
      <dgm:prSet/>
      <dgm:spPr/>
      <dgm:t>
        <a:bodyPr/>
        <a:lstStyle/>
        <a:p>
          <a:r>
            <a:rPr lang="en-US" dirty="0"/>
            <a:t>Provide details for indoor and outdoor seating. </a:t>
          </a:r>
        </a:p>
      </dgm:t>
    </dgm:pt>
    <dgm:pt modelId="{CFEAE121-4FC2-4425-8B4D-6A1AD0F7A2E5}" type="parTrans" cxnId="{09FDC205-3D3A-4CA1-924E-11ACFAF61886}">
      <dgm:prSet/>
      <dgm:spPr/>
      <dgm:t>
        <a:bodyPr/>
        <a:lstStyle/>
        <a:p>
          <a:endParaRPr lang="en-US"/>
        </a:p>
      </dgm:t>
    </dgm:pt>
    <dgm:pt modelId="{2B8D9661-95B4-41C1-8727-B5082B123E2C}" type="sibTrans" cxnId="{09FDC205-3D3A-4CA1-924E-11ACFAF61886}">
      <dgm:prSet/>
      <dgm:spPr/>
      <dgm:t>
        <a:bodyPr/>
        <a:lstStyle/>
        <a:p>
          <a:endParaRPr lang="en-US"/>
        </a:p>
      </dgm:t>
    </dgm:pt>
    <dgm:pt modelId="{08BB66DD-6F7F-49DD-92E4-5F70EDB824A2}">
      <dgm:prSet/>
      <dgm:spPr/>
      <dgm:t>
        <a:bodyPr/>
        <a:lstStyle/>
        <a:p>
          <a:r>
            <a:rPr lang="en-US" dirty="0"/>
            <a:t>Provide more events than restaurants. </a:t>
          </a:r>
        </a:p>
      </dgm:t>
    </dgm:pt>
    <dgm:pt modelId="{CD514055-20F8-45D5-9BF2-9A1465C6E0C5}" type="parTrans" cxnId="{CA64978D-164C-4AE5-8BA7-DBC0949FE65D}">
      <dgm:prSet/>
      <dgm:spPr/>
      <dgm:t>
        <a:bodyPr/>
        <a:lstStyle/>
        <a:p>
          <a:endParaRPr lang="en-US"/>
        </a:p>
      </dgm:t>
    </dgm:pt>
    <dgm:pt modelId="{BC5BACA4-1C16-41D4-95FC-7E8588BFD669}" type="sibTrans" cxnId="{CA64978D-164C-4AE5-8BA7-DBC0949FE65D}">
      <dgm:prSet/>
      <dgm:spPr/>
      <dgm:t>
        <a:bodyPr/>
        <a:lstStyle/>
        <a:p>
          <a:endParaRPr lang="en-US"/>
        </a:p>
      </dgm:t>
    </dgm:pt>
    <dgm:pt modelId="{66900267-0103-4C67-A3BA-93CFF5698E5A}">
      <dgm:prSet/>
      <dgm:spPr/>
      <dgm:t>
        <a:bodyPr/>
        <a:lstStyle/>
        <a:p>
          <a:r>
            <a:rPr lang="en-US" dirty="0"/>
            <a:t>Expand search radius to receive more results. </a:t>
          </a:r>
        </a:p>
      </dgm:t>
    </dgm:pt>
    <dgm:pt modelId="{EF2C9DC9-8A96-443F-8C68-8ED5D9295D7D}" type="parTrans" cxnId="{6521B941-BC8C-4C75-A799-D4A5927D1CCD}">
      <dgm:prSet/>
      <dgm:spPr/>
      <dgm:t>
        <a:bodyPr/>
        <a:lstStyle/>
        <a:p>
          <a:endParaRPr lang="en-US"/>
        </a:p>
      </dgm:t>
    </dgm:pt>
    <dgm:pt modelId="{C4B1BB48-FF6D-4B13-9804-3151AB89602A}" type="sibTrans" cxnId="{6521B941-BC8C-4C75-A799-D4A5927D1CCD}">
      <dgm:prSet/>
      <dgm:spPr/>
      <dgm:t>
        <a:bodyPr/>
        <a:lstStyle/>
        <a:p>
          <a:endParaRPr lang="en-US"/>
        </a:p>
      </dgm:t>
    </dgm:pt>
    <dgm:pt modelId="{FA1563B7-0B31-4618-A7EE-4B55CB1FB534}" type="pres">
      <dgm:prSet presAssocID="{183E4898-4807-4DCF-B932-0DFE585C2C8B}" presName="root" presStyleCnt="0">
        <dgm:presLayoutVars>
          <dgm:dir/>
          <dgm:resizeHandles val="exact"/>
        </dgm:presLayoutVars>
      </dgm:prSet>
      <dgm:spPr/>
    </dgm:pt>
    <dgm:pt modelId="{8F164691-8478-4EBA-8842-40D9F4BA278B}" type="pres">
      <dgm:prSet presAssocID="{9B6C497C-FF3B-430E-A099-2312A744B9A4}" presName="compNode" presStyleCnt="0"/>
      <dgm:spPr/>
    </dgm:pt>
    <dgm:pt modelId="{0D46C922-B68C-41C4-992D-B78CFF418671}" type="pres">
      <dgm:prSet presAssocID="{9B6C497C-FF3B-430E-A099-2312A744B9A4}" presName="bgRect" presStyleLbl="bgShp" presStyleIdx="0" presStyleCnt="4"/>
      <dgm:spPr/>
    </dgm:pt>
    <dgm:pt modelId="{12717AA3-48ED-4D3B-83A5-2125D34463B8}" type="pres">
      <dgm:prSet presAssocID="{9B6C497C-FF3B-430E-A099-2312A744B9A4}"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olaroid Pictures with solid fill"/>
        </a:ext>
      </dgm:extLst>
    </dgm:pt>
    <dgm:pt modelId="{C7FD4DC8-0817-4944-BE2F-4FD114EE146A}" type="pres">
      <dgm:prSet presAssocID="{9B6C497C-FF3B-430E-A099-2312A744B9A4}" presName="spaceRect" presStyleCnt="0"/>
      <dgm:spPr/>
    </dgm:pt>
    <dgm:pt modelId="{4E1BB356-EE06-4161-AAE4-6E22B7DE8E6D}" type="pres">
      <dgm:prSet presAssocID="{9B6C497C-FF3B-430E-A099-2312A744B9A4}" presName="parTx" presStyleLbl="revTx" presStyleIdx="0" presStyleCnt="4">
        <dgm:presLayoutVars>
          <dgm:chMax val="0"/>
          <dgm:chPref val="0"/>
        </dgm:presLayoutVars>
      </dgm:prSet>
      <dgm:spPr/>
    </dgm:pt>
    <dgm:pt modelId="{626CBF3B-660D-42B4-A768-7079484459B7}" type="pres">
      <dgm:prSet presAssocID="{789CC49C-49BD-4B32-B983-BE74F46E3581}" presName="sibTrans" presStyleCnt="0"/>
      <dgm:spPr/>
    </dgm:pt>
    <dgm:pt modelId="{23221935-E78B-492A-885E-B06441235B73}" type="pres">
      <dgm:prSet presAssocID="{E15EA848-91B7-46DA-8FE4-813FE46F523E}" presName="compNode" presStyleCnt="0"/>
      <dgm:spPr/>
    </dgm:pt>
    <dgm:pt modelId="{C22A81D4-9679-4B05-BE6B-35DE6F07E8A0}" type="pres">
      <dgm:prSet presAssocID="{E15EA848-91B7-46DA-8FE4-813FE46F523E}" presName="bgRect" presStyleLbl="bgShp" presStyleIdx="1" presStyleCnt="4"/>
      <dgm:spPr/>
    </dgm:pt>
    <dgm:pt modelId="{9FF6EBED-9B72-49E0-ADC5-69AE71C11BDF}" type="pres">
      <dgm:prSet presAssocID="{E15EA848-91B7-46DA-8FE4-813FE46F52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uch"/>
        </a:ext>
      </dgm:extLst>
    </dgm:pt>
    <dgm:pt modelId="{79F7577D-3264-49AF-B77C-2B6430A8C195}" type="pres">
      <dgm:prSet presAssocID="{E15EA848-91B7-46DA-8FE4-813FE46F523E}" presName="spaceRect" presStyleCnt="0"/>
      <dgm:spPr/>
    </dgm:pt>
    <dgm:pt modelId="{F661D6D6-1385-40CC-9466-FE0D177662C0}" type="pres">
      <dgm:prSet presAssocID="{E15EA848-91B7-46DA-8FE4-813FE46F523E}" presName="parTx" presStyleLbl="revTx" presStyleIdx="1" presStyleCnt="4">
        <dgm:presLayoutVars>
          <dgm:chMax val="0"/>
          <dgm:chPref val="0"/>
        </dgm:presLayoutVars>
      </dgm:prSet>
      <dgm:spPr/>
    </dgm:pt>
    <dgm:pt modelId="{FD2F0032-92E2-40F6-97AE-4E89C85D0812}" type="pres">
      <dgm:prSet presAssocID="{2B8D9661-95B4-41C1-8727-B5082B123E2C}" presName="sibTrans" presStyleCnt="0"/>
      <dgm:spPr/>
    </dgm:pt>
    <dgm:pt modelId="{7932C87F-D147-4739-A0DB-CC4A7B016F82}" type="pres">
      <dgm:prSet presAssocID="{08BB66DD-6F7F-49DD-92E4-5F70EDB824A2}" presName="compNode" presStyleCnt="0"/>
      <dgm:spPr/>
    </dgm:pt>
    <dgm:pt modelId="{BECAA2DA-93AB-40A4-A1E8-C9ACFD8481F0}" type="pres">
      <dgm:prSet presAssocID="{08BB66DD-6F7F-49DD-92E4-5F70EDB824A2}" presName="bgRect" presStyleLbl="bgShp" presStyleIdx="2" presStyleCnt="4" custLinFactNeighborY="-4994"/>
      <dgm:spPr/>
    </dgm:pt>
    <dgm:pt modelId="{4CCCAD31-7D5E-4E59-B818-A195E0F5040C}" type="pres">
      <dgm:prSet presAssocID="{08BB66DD-6F7F-49DD-92E4-5F70EDB824A2}"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ircus Tent with solid fill"/>
        </a:ext>
      </dgm:extLst>
    </dgm:pt>
    <dgm:pt modelId="{E79152A1-3E17-43DA-9265-6B8698EF41F7}" type="pres">
      <dgm:prSet presAssocID="{08BB66DD-6F7F-49DD-92E4-5F70EDB824A2}" presName="spaceRect" presStyleCnt="0"/>
      <dgm:spPr/>
    </dgm:pt>
    <dgm:pt modelId="{0DB08117-1D98-45BA-B84D-F855EE0000CE}" type="pres">
      <dgm:prSet presAssocID="{08BB66DD-6F7F-49DD-92E4-5F70EDB824A2}" presName="parTx" presStyleLbl="revTx" presStyleIdx="2" presStyleCnt="4">
        <dgm:presLayoutVars>
          <dgm:chMax val="0"/>
          <dgm:chPref val="0"/>
        </dgm:presLayoutVars>
      </dgm:prSet>
      <dgm:spPr/>
    </dgm:pt>
    <dgm:pt modelId="{E2D784E5-4F75-4424-AF74-4EE6E3A63F46}" type="pres">
      <dgm:prSet presAssocID="{BC5BACA4-1C16-41D4-95FC-7E8588BFD669}" presName="sibTrans" presStyleCnt="0"/>
      <dgm:spPr/>
    </dgm:pt>
    <dgm:pt modelId="{38B5013D-437C-4A47-B868-1B834CCD3B61}" type="pres">
      <dgm:prSet presAssocID="{66900267-0103-4C67-A3BA-93CFF5698E5A}" presName="compNode" presStyleCnt="0"/>
      <dgm:spPr/>
    </dgm:pt>
    <dgm:pt modelId="{9B22C55C-68AD-4BA7-AC7F-0885CFBF20D9}" type="pres">
      <dgm:prSet presAssocID="{66900267-0103-4C67-A3BA-93CFF5698E5A}" presName="bgRect" presStyleLbl="bgShp" presStyleIdx="3" presStyleCnt="4"/>
      <dgm:spPr/>
    </dgm:pt>
    <dgm:pt modelId="{4450B930-5C96-456D-8A33-8E55A8AD2EF6}" type="pres">
      <dgm:prSet presAssocID="{66900267-0103-4C67-A3BA-93CFF5698E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CF94C3AF-6D50-433D-B96C-E00DFC53DB79}" type="pres">
      <dgm:prSet presAssocID="{66900267-0103-4C67-A3BA-93CFF5698E5A}" presName="spaceRect" presStyleCnt="0"/>
      <dgm:spPr/>
    </dgm:pt>
    <dgm:pt modelId="{1DB4A09B-44A8-4A6D-87DC-1D178D947764}" type="pres">
      <dgm:prSet presAssocID="{66900267-0103-4C67-A3BA-93CFF5698E5A}" presName="parTx" presStyleLbl="revTx" presStyleIdx="3" presStyleCnt="4">
        <dgm:presLayoutVars>
          <dgm:chMax val="0"/>
          <dgm:chPref val="0"/>
        </dgm:presLayoutVars>
      </dgm:prSet>
      <dgm:spPr/>
    </dgm:pt>
  </dgm:ptLst>
  <dgm:cxnLst>
    <dgm:cxn modelId="{09FDC205-3D3A-4CA1-924E-11ACFAF61886}" srcId="{183E4898-4807-4DCF-B932-0DFE585C2C8B}" destId="{E15EA848-91B7-46DA-8FE4-813FE46F523E}" srcOrd="1" destOrd="0" parTransId="{CFEAE121-4FC2-4425-8B4D-6A1AD0F7A2E5}" sibTransId="{2B8D9661-95B4-41C1-8727-B5082B123E2C}"/>
    <dgm:cxn modelId="{52D19617-CAE1-42A3-A643-38D07FA8BE55}" type="presOf" srcId="{9B6C497C-FF3B-430E-A099-2312A744B9A4}" destId="{4E1BB356-EE06-4161-AAE4-6E22B7DE8E6D}" srcOrd="0" destOrd="0" presId="urn:microsoft.com/office/officeart/2018/2/layout/IconVerticalSolidList"/>
    <dgm:cxn modelId="{9B1A153E-A6D5-4F8C-980A-C496A30A23B4}" type="presOf" srcId="{183E4898-4807-4DCF-B932-0DFE585C2C8B}" destId="{FA1563B7-0B31-4618-A7EE-4B55CB1FB534}" srcOrd="0" destOrd="0" presId="urn:microsoft.com/office/officeart/2018/2/layout/IconVerticalSolidList"/>
    <dgm:cxn modelId="{6521B941-BC8C-4C75-A799-D4A5927D1CCD}" srcId="{183E4898-4807-4DCF-B932-0DFE585C2C8B}" destId="{66900267-0103-4C67-A3BA-93CFF5698E5A}" srcOrd="3" destOrd="0" parTransId="{EF2C9DC9-8A96-443F-8C68-8ED5D9295D7D}" sibTransId="{C4B1BB48-FF6D-4B13-9804-3151AB89602A}"/>
    <dgm:cxn modelId="{13872542-F0AB-4B32-BE49-75C0343F88B1}" type="presOf" srcId="{E15EA848-91B7-46DA-8FE4-813FE46F523E}" destId="{F661D6D6-1385-40CC-9466-FE0D177662C0}" srcOrd="0" destOrd="0" presId="urn:microsoft.com/office/officeart/2018/2/layout/IconVerticalSolidList"/>
    <dgm:cxn modelId="{DF6D9584-3C87-4768-A234-91E955AB90C3}" srcId="{183E4898-4807-4DCF-B932-0DFE585C2C8B}" destId="{9B6C497C-FF3B-430E-A099-2312A744B9A4}" srcOrd="0" destOrd="0" parTransId="{B240B1B8-375A-4D67-A6CC-6435C15A56AB}" sibTransId="{789CC49C-49BD-4B32-B983-BE74F46E3581}"/>
    <dgm:cxn modelId="{CA64978D-164C-4AE5-8BA7-DBC0949FE65D}" srcId="{183E4898-4807-4DCF-B932-0DFE585C2C8B}" destId="{08BB66DD-6F7F-49DD-92E4-5F70EDB824A2}" srcOrd="2" destOrd="0" parTransId="{CD514055-20F8-45D5-9BF2-9A1465C6E0C5}" sibTransId="{BC5BACA4-1C16-41D4-95FC-7E8588BFD669}"/>
    <dgm:cxn modelId="{13109DB8-665C-4C6B-99FB-ADBECA14D680}" type="presOf" srcId="{08BB66DD-6F7F-49DD-92E4-5F70EDB824A2}" destId="{0DB08117-1D98-45BA-B84D-F855EE0000CE}" srcOrd="0" destOrd="0" presId="urn:microsoft.com/office/officeart/2018/2/layout/IconVerticalSolidList"/>
    <dgm:cxn modelId="{7ED917F1-385F-46DD-AD51-046DA29112EE}" type="presOf" srcId="{66900267-0103-4C67-A3BA-93CFF5698E5A}" destId="{1DB4A09B-44A8-4A6D-87DC-1D178D947764}" srcOrd="0" destOrd="0" presId="urn:microsoft.com/office/officeart/2018/2/layout/IconVerticalSolidList"/>
    <dgm:cxn modelId="{5E1674AC-3AA8-4D51-9A38-057AF8EB4130}" type="presParOf" srcId="{FA1563B7-0B31-4618-A7EE-4B55CB1FB534}" destId="{8F164691-8478-4EBA-8842-40D9F4BA278B}" srcOrd="0" destOrd="0" presId="urn:microsoft.com/office/officeart/2018/2/layout/IconVerticalSolidList"/>
    <dgm:cxn modelId="{A8327E94-D2E2-4699-88B7-63E72BCC18E9}" type="presParOf" srcId="{8F164691-8478-4EBA-8842-40D9F4BA278B}" destId="{0D46C922-B68C-41C4-992D-B78CFF418671}" srcOrd="0" destOrd="0" presId="urn:microsoft.com/office/officeart/2018/2/layout/IconVerticalSolidList"/>
    <dgm:cxn modelId="{A01435F0-66AF-430C-96CD-52ECE5C89828}" type="presParOf" srcId="{8F164691-8478-4EBA-8842-40D9F4BA278B}" destId="{12717AA3-48ED-4D3B-83A5-2125D34463B8}" srcOrd="1" destOrd="0" presId="urn:microsoft.com/office/officeart/2018/2/layout/IconVerticalSolidList"/>
    <dgm:cxn modelId="{F67527A8-5C11-42BA-9200-456BED2B5C2E}" type="presParOf" srcId="{8F164691-8478-4EBA-8842-40D9F4BA278B}" destId="{C7FD4DC8-0817-4944-BE2F-4FD114EE146A}" srcOrd="2" destOrd="0" presId="urn:microsoft.com/office/officeart/2018/2/layout/IconVerticalSolidList"/>
    <dgm:cxn modelId="{7A4498F6-3D42-4FE3-889F-B99810199639}" type="presParOf" srcId="{8F164691-8478-4EBA-8842-40D9F4BA278B}" destId="{4E1BB356-EE06-4161-AAE4-6E22B7DE8E6D}" srcOrd="3" destOrd="0" presId="urn:microsoft.com/office/officeart/2018/2/layout/IconVerticalSolidList"/>
    <dgm:cxn modelId="{2EDDEF4F-10C4-4F51-91A2-B06A490F0BCE}" type="presParOf" srcId="{FA1563B7-0B31-4618-A7EE-4B55CB1FB534}" destId="{626CBF3B-660D-42B4-A768-7079484459B7}" srcOrd="1" destOrd="0" presId="urn:microsoft.com/office/officeart/2018/2/layout/IconVerticalSolidList"/>
    <dgm:cxn modelId="{545EB9E6-FC06-40D3-AEC6-9DA858E30A94}" type="presParOf" srcId="{FA1563B7-0B31-4618-A7EE-4B55CB1FB534}" destId="{23221935-E78B-492A-885E-B06441235B73}" srcOrd="2" destOrd="0" presId="urn:microsoft.com/office/officeart/2018/2/layout/IconVerticalSolidList"/>
    <dgm:cxn modelId="{A16A2FD0-A196-4895-A492-8A03146BBDAF}" type="presParOf" srcId="{23221935-E78B-492A-885E-B06441235B73}" destId="{C22A81D4-9679-4B05-BE6B-35DE6F07E8A0}" srcOrd="0" destOrd="0" presId="urn:microsoft.com/office/officeart/2018/2/layout/IconVerticalSolidList"/>
    <dgm:cxn modelId="{95ED5916-B44F-4F48-BE66-782CC9C3397C}" type="presParOf" srcId="{23221935-E78B-492A-885E-B06441235B73}" destId="{9FF6EBED-9B72-49E0-ADC5-69AE71C11BDF}" srcOrd="1" destOrd="0" presId="urn:microsoft.com/office/officeart/2018/2/layout/IconVerticalSolidList"/>
    <dgm:cxn modelId="{B3A61EE1-5368-4D50-A69B-A9E50F9BD85F}" type="presParOf" srcId="{23221935-E78B-492A-885E-B06441235B73}" destId="{79F7577D-3264-49AF-B77C-2B6430A8C195}" srcOrd="2" destOrd="0" presId="urn:microsoft.com/office/officeart/2018/2/layout/IconVerticalSolidList"/>
    <dgm:cxn modelId="{F0569A48-D461-4EB9-9320-7C9816AAB348}" type="presParOf" srcId="{23221935-E78B-492A-885E-B06441235B73}" destId="{F661D6D6-1385-40CC-9466-FE0D177662C0}" srcOrd="3" destOrd="0" presId="urn:microsoft.com/office/officeart/2018/2/layout/IconVerticalSolidList"/>
    <dgm:cxn modelId="{7DD4AB29-55A6-4222-88C0-9F3BF87AF945}" type="presParOf" srcId="{FA1563B7-0B31-4618-A7EE-4B55CB1FB534}" destId="{FD2F0032-92E2-40F6-97AE-4E89C85D0812}" srcOrd="3" destOrd="0" presId="urn:microsoft.com/office/officeart/2018/2/layout/IconVerticalSolidList"/>
    <dgm:cxn modelId="{F926FFD0-C201-4F51-8986-E3CE2AAC9CAB}" type="presParOf" srcId="{FA1563B7-0B31-4618-A7EE-4B55CB1FB534}" destId="{7932C87F-D147-4739-A0DB-CC4A7B016F82}" srcOrd="4" destOrd="0" presId="urn:microsoft.com/office/officeart/2018/2/layout/IconVerticalSolidList"/>
    <dgm:cxn modelId="{765E9011-B098-4A40-B194-8EB8E4838265}" type="presParOf" srcId="{7932C87F-D147-4739-A0DB-CC4A7B016F82}" destId="{BECAA2DA-93AB-40A4-A1E8-C9ACFD8481F0}" srcOrd="0" destOrd="0" presId="urn:microsoft.com/office/officeart/2018/2/layout/IconVerticalSolidList"/>
    <dgm:cxn modelId="{EC59173C-F79A-4FF7-B763-25D48C3B7E60}" type="presParOf" srcId="{7932C87F-D147-4739-A0DB-CC4A7B016F82}" destId="{4CCCAD31-7D5E-4E59-B818-A195E0F5040C}" srcOrd="1" destOrd="0" presId="urn:microsoft.com/office/officeart/2018/2/layout/IconVerticalSolidList"/>
    <dgm:cxn modelId="{8C02DB90-B192-45E1-8A4F-94C5B0CE10E5}" type="presParOf" srcId="{7932C87F-D147-4739-A0DB-CC4A7B016F82}" destId="{E79152A1-3E17-43DA-9265-6B8698EF41F7}" srcOrd="2" destOrd="0" presId="urn:microsoft.com/office/officeart/2018/2/layout/IconVerticalSolidList"/>
    <dgm:cxn modelId="{78E77277-25A5-44E2-B6EC-B5908769C763}" type="presParOf" srcId="{7932C87F-D147-4739-A0DB-CC4A7B016F82}" destId="{0DB08117-1D98-45BA-B84D-F855EE0000CE}" srcOrd="3" destOrd="0" presId="urn:microsoft.com/office/officeart/2018/2/layout/IconVerticalSolidList"/>
    <dgm:cxn modelId="{6085C462-5DA7-4043-AE50-8F6B4D145C3E}" type="presParOf" srcId="{FA1563B7-0B31-4618-A7EE-4B55CB1FB534}" destId="{E2D784E5-4F75-4424-AF74-4EE6E3A63F46}" srcOrd="5" destOrd="0" presId="urn:microsoft.com/office/officeart/2018/2/layout/IconVerticalSolidList"/>
    <dgm:cxn modelId="{3DF59AAA-4A4C-4BEA-87C6-D3B899AA8A87}" type="presParOf" srcId="{FA1563B7-0B31-4618-A7EE-4B55CB1FB534}" destId="{38B5013D-437C-4A47-B868-1B834CCD3B61}" srcOrd="6" destOrd="0" presId="urn:microsoft.com/office/officeart/2018/2/layout/IconVerticalSolidList"/>
    <dgm:cxn modelId="{E9B7007F-BEC8-49FC-8186-1C65283E7D3C}" type="presParOf" srcId="{38B5013D-437C-4A47-B868-1B834CCD3B61}" destId="{9B22C55C-68AD-4BA7-AC7F-0885CFBF20D9}" srcOrd="0" destOrd="0" presId="urn:microsoft.com/office/officeart/2018/2/layout/IconVerticalSolidList"/>
    <dgm:cxn modelId="{8F39189D-961B-450B-B3F0-D9C6DC477D39}" type="presParOf" srcId="{38B5013D-437C-4A47-B868-1B834CCD3B61}" destId="{4450B930-5C96-456D-8A33-8E55A8AD2EF6}" srcOrd="1" destOrd="0" presId="urn:microsoft.com/office/officeart/2018/2/layout/IconVerticalSolidList"/>
    <dgm:cxn modelId="{930831E3-94BD-4F16-9819-52B08CDD4FC8}" type="presParOf" srcId="{38B5013D-437C-4A47-B868-1B834CCD3B61}" destId="{CF94C3AF-6D50-433D-B96C-E00DFC53DB79}" srcOrd="2" destOrd="0" presId="urn:microsoft.com/office/officeart/2018/2/layout/IconVerticalSolidList"/>
    <dgm:cxn modelId="{3D20BBBD-457D-49A3-BB92-A57054E81696}" type="presParOf" srcId="{38B5013D-437C-4A47-B868-1B834CCD3B61}" destId="{1DB4A09B-44A8-4A6D-87DC-1D178D94776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6C922-B68C-41C4-992D-B78CFF418671}">
      <dsp:nvSpPr>
        <dsp:cNvPr id="0" name=""/>
        <dsp:cNvSpPr/>
      </dsp:nvSpPr>
      <dsp:spPr>
        <a:xfrm>
          <a:off x="0" y="1354"/>
          <a:ext cx="8520600" cy="686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717AA3-48ED-4D3B-83A5-2125D34463B8}">
      <dsp:nvSpPr>
        <dsp:cNvPr id="0" name=""/>
        <dsp:cNvSpPr/>
      </dsp:nvSpPr>
      <dsp:spPr>
        <a:xfrm>
          <a:off x="207718" y="155856"/>
          <a:ext cx="377670" cy="3776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E1BB356-EE06-4161-AAE4-6E22B7DE8E6D}">
      <dsp:nvSpPr>
        <dsp:cNvPr id="0" name=""/>
        <dsp:cNvSpPr/>
      </dsp:nvSpPr>
      <dsp:spPr>
        <a:xfrm>
          <a:off x="793107" y="1354"/>
          <a:ext cx="7727492" cy="68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73" tIns="72673" rIns="72673" bIns="72673" numCol="1" spcCol="1270" anchor="ctr" anchorCtr="0">
          <a:noAutofit/>
        </a:bodyPr>
        <a:lstStyle/>
        <a:p>
          <a:pPr marL="0" lvl="0" indent="0" algn="l" defTabSz="933450">
            <a:lnSpc>
              <a:spcPct val="90000"/>
            </a:lnSpc>
            <a:spcBef>
              <a:spcPct val="0"/>
            </a:spcBef>
            <a:spcAft>
              <a:spcPct val="35000"/>
            </a:spcAft>
            <a:buNone/>
          </a:pPr>
          <a:r>
            <a:rPr lang="en-US" sz="2100" kern="1200"/>
            <a:t>Add photos and links for the events returned through searching.</a:t>
          </a:r>
        </a:p>
      </dsp:txBody>
      <dsp:txXfrm>
        <a:off x="793107" y="1354"/>
        <a:ext cx="7727492" cy="686673"/>
      </dsp:txXfrm>
    </dsp:sp>
    <dsp:sp modelId="{C22A81D4-9679-4B05-BE6B-35DE6F07E8A0}">
      <dsp:nvSpPr>
        <dsp:cNvPr id="0" name=""/>
        <dsp:cNvSpPr/>
      </dsp:nvSpPr>
      <dsp:spPr>
        <a:xfrm>
          <a:off x="0" y="859696"/>
          <a:ext cx="8520600" cy="686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F6EBED-9B72-49E0-ADC5-69AE71C11BDF}">
      <dsp:nvSpPr>
        <dsp:cNvPr id="0" name=""/>
        <dsp:cNvSpPr/>
      </dsp:nvSpPr>
      <dsp:spPr>
        <a:xfrm>
          <a:off x="207718" y="1014198"/>
          <a:ext cx="377670" cy="3776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61D6D6-1385-40CC-9466-FE0D177662C0}">
      <dsp:nvSpPr>
        <dsp:cNvPr id="0" name=""/>
        <dsp:cNvSpPr/>
      </dsp:nvSpPr>
      <dsp:spPr>
        <a:xfrm>
          <a:off x="793107" y="859696"/>
          <a:ext cx="7727492" cy="68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73" tIns="72673" rIns="72673" bIns="72673" numCol="1" spcCol="1270" anchor="ctr" anchorCtr="0">
          <a:noAutofit/>
        </a:bodyPr>
        <a:lstStyle/>
        <a:p>
          <a:pPr marL="0" lvl="0" indent="0" algn="l" defTabSz="933450">
            <a:lnSpc>
              <a:spcPct val="90000"/>
            </a:lnSpc>
            <a:spcBef>
              <a:spcPct val="0"/>
            </a:spcBef>
            <a:spcAft>
              <a:spcPct val="35000"/>
            </a:spcAft>
            <a:buNone/>
          </a:pPr>
          <a:r>
            <a:rPr lang="en-US" sz="2100" kern="1200" dirty="0"/>
            <a:t>Provide details for indoor and outdoor seating. </a:t>
          </a:r>
        </a:p>
      </dsp:txBody>
      <dsp:txXfrm>
        <a:off x="793107" y="859696"/>
        <a:ext cx="7727492" cy="686673"/>
      </dsp:txXfrm>
    </dsp:sp>
    <dsp:sp modelId="{BECAA2DA-93AB-40A4-A1E8-C9ACFD8481F0}">
      <dsp:nvSpPr>
        <dsp:cNvPr id="0" name=""/>
        <dsp:cNvSpPr/>
      </dsp:nvSpPr>
      <dsp:spPr>
        <a:xfrm>
          <a:off x="0" y="1683745"/>
          <a:ext cx="8520600" cy="686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CAD31-7D5E-4E59-B818-A195E0F5040C}">
      <dsp:nvSpPr>
        <dsp:cNvPr id="0" name=""/>
        <dsp:cNvSpPr/>
      </dsp:nvSpPr>
      <dsp:spPr>
        <a:xfrm>
          <a:off x="207718" y="1872539"/>
          <a:ext cx="377670" cy="37767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B08117-1D98-45BA-B84D-F855EE0000CE}">
      <dsp:nvSpPr>
        <dsp:cNvPr id="0" name=""/>
        <dsp:cNvSpPr/>
      </dsp:nvSpPr>
      <dsp:spPr>
        <a:xfrm>
          <a:off x="793107" y="1718038"/>
          <a:ext cx="7727492" cy="68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73" tIns="72673" rIns="72673" bIns="72673" numCol="1" spcCol="1270" anchor="ctr" anchorCtr="0">
          <a:noAutofit/>
        </a:bodyPr>
        <a:lstStyle/>
        <a:p>
          <a:pPr marL="0" lvl="0" indent="0" algn="l" defTabSz="933450">
            <a:lnSpc>
              <a:spcPct val="90000"/>
            </a:lnSpc>
            <a:spcBef>
              <a:spcPct val="0"/>
            </a:spcBef>
            <a:spcAft>
              <a:spcPct val="35000"/>
            </a:spcAft>
            <a:buNone/>
          </a:pPr>
          <a:r>
            <a:rPr lang="en-US" sz="2100" kern="1200" dirty="0"/>
            <a:t>Provide more events than restaurants. </a:t>
          </a:r>
        </a:p>
      </dsp:txBody>
      <dsp:txXfrm>
        <a:off x="793107" y="1718038"/>
        <a:ext cx="7727492" cy="686673"/>
      </dsp:txXfrm>
    </dsp:sp>
    <dsp:sp modelId="{9B22C55C-68AD-4BA7-AC7F-0885CFBF20D9}">
      <dsp:nvSpPr>
        <dsp:cNvPr id="0" name=""/>
        <dsp:cNvSpPr/>
      </dsp:nvSpPr>
      <dsp:spPr>
        <a:xfrm>
          <a:off x="0" y="2576379"/>
          <a:ext cx="8520600" cy="68667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0B930-5C96-456D-8A33-8E55A8AD2EF6}">
      <dsp:nvSpPr>
        <dsp:cNvPr id="0" name=""/>
        <dsp:cNvSpPr/>
      </dsp:nvSpPr>
      <dsp:spPr>
        <a:xfrm>
          <a:off x="207718" y="2730881"/>
          <a:ext cx="377670" cy="3776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B4A09B-44A8-4A6D-87DC-1D178D947764}">
      <dsp:nvSpPr>
        <dsp:cNvPr id="0" name=""/>
        <dsp:cNvSpPr/>
      </dsp:nvSpPr>
      <dsp:spPr>
        <a:xfrm>
          <a:off x="793107" y="2576379"/>
          <a:ext cx="7727492" cy="686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73" tIns="72673" rIns="72673" bIns="72673" numCol="1" spcCol="1270" anchor="ctr" anchorCtr="0">
          <a:noAutofit/>
        </a:bodyPr>
        <a:lstStyle/>
        <a:p>
          <a:pPr marL="0" lvl="0" indent="0" algn="l" defTabSz="933450">
            <a:lnSpc>
              <a:spcPct val="90000"/>
            </a:lnSpc>
            <a:spcBef>
              <a:spcPct val="0"/>
            </a:spcBef>
            <a:spcAft>
              <a:spcPct val="35000"/>
            </a:spcAft>
            <a:buNone/>
          </a:pPr>
          <a:r>
            <a:rPr lang="en-US" sz="2100" kern="1200" dirty="0"/>
            <a:t>Expand search radius to receive more results. </a:t>
          </a:r>
        </a:p>
      </dsp:txBody>
      <dsp:txXfrm>
        <a:off x="793107" y="2576379"/>
        <a:ext cx="7727492" cy="6866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Alex: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name of the app is City Event Tracker v1.0</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Tag Line: Know what’s going on in any city. </a:t>
            </a:r>
          </a:p>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direct links to the Repro and Web application.</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for your attention.</a:t>
            </a:r>
          </a:p>
        </p:txBody>
      </p:sp>
    </p:spTree>
    <p:extLst>
      <p:ext uri="{BB962C8B-B14F-4D97-AF65-F5344CB8AC3E}">
        <p14:creationId xmlns:p14="http://schemas.microsoft.com/office/powerpoint/2010/main" val="3304438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Alex </a:t>
            </a:r>
          </a:p>
          <a:p>
            <a:pPr marL="0" lvl="0" indent="0" algn="l" rtl="0">
              <a:spcBef>
                <a:spcPts val="0"/>
              </a:spcBef>
              <a:spcAft>
                <a:spcPts val="0"/>
              </a:spcAft>
              <a:buNone/>
            </a:pPr>
            <a:br>
              <a:rPr lang="en-US" dirty="0"/>
            </a:br>
            <a:r>
              <a:rPr lang="en-US" dirty="0"/>
              <a:t>Pitch: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We’ve all been in cities looking for something to do. Our second concern is if the weather will be ideal for trying to visit the event. This app allows you to see events in your local area and weather forecasts in a single window. </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Alex</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Description of the web app: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City Event Tracker is a web application designed to help users explore local events and the current weather in a city. By combining data from Google Places and Open Weather API, users can easily discover what's happening around them and plan their activities accordingly. The user-friendly interface, built with HTML, CSS, Tailwind, and JavaScript, ensures a smooth and engaging experience.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Motivation for development of the web app: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P</a:t>
            </a:r>
            <a:r>
              <a:rPr lang="en" sz="1100" dirty="0"/>
              <a:t>eople want to know what events are occuring in a given city and will the weather be nice to go to the event.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User Story:</a:t>
            </a:r>
          </a:p>
          <a:p>
            <a:pPr marL="0" lvl="0" indent="0" algn="l" rtl="0">
              <a:spcBef>
                <a:spcPts val="0"/>
              </a:spcBef>
              <a:spcAft>
                <a:spcPts val="0"/>
              </a:spcAft>
              <a:buNone/>
            </a:pPr>
            <a:r>
              <a:rPr lang="en-US" dirty="0"/>
              <a:t>As a user,</a:t>
            </a:r>
            <a:br>
              <a:rPr lang="en-US" dirty="0"/>
            </a:br>
            <a:r>
              <a:rPr lang="en-US" dirty="0"/>
              <a:t>I want to search for a city in a search bar,</a:t>
            </a:r>
          </a:p>
          <a:p>
            <a:pPr marL="0" lvl="0" indent="0" algn="l" rtl="0">
              <a:spcBef>
                <a:spcPts val="0"/>
              </a:spcBef>
              <a:spcAft>
                <a:spcPts val="0"/>
              </a:spcAft>
              <a:buNone/>
            </a:pPr>
            <a:r>
              <a:rPr lang="en-US" dirty="0"/>
              <a:t>I want to view the upcoming events and the 7-day weather forecast for that city.</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Jacob</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technologies used in creating City Event Tracker include: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JavaScript</a:t>
            </a:r>
          </a:p>
          <a:p>
            <a:pPr marL="0" lvl="0" indent="0" algn="l" rtl="0">
              <a:spcBef>
                <a:spcPts val="0"/>
              </a:spcBef>
              <a:spcAft>
                <a:spcPts val="0"/>
              </a:spcAft>
              <a:buNone/>
            </a:pPr>
            <a:r>
              <a:rPr lang="en-US" dirty="0"/>
              <a:t>CSS Framework Tailwind</a:t>
            </a:r>
          </a:p>
          <a:p>
            <a:pPr marL="0" lvl="0" indent="0" algn="l" rtl="0">
              <a:spcBef>
                <a:spcPts val="0"/>
              </a:spcBef>
              <a:spcAft>
                <a:spcPts val="0"/>
              </a:spcAft>
              <a:buNone/>
            </a:pPr>
            <a:r>
              <a:rPr lang="en-US" dirty="0"/>
              <a:t>CSS</a:t>
            </a:r>
          </a:p>
          <a:p>
            <a:pPr marL="0" lvl="0" indent="0" algn="l" rtl="0">
              <a:spcBef>
                <a:spcPts val="0"/>
              </a:spcBef>
              <a:spcAft>
                <a:spcPts val="0"/>
              </a:spcAft>
              <a:buNone/>
            </a:pPr>
            <a:r>
              <a:rPr lang="en-US" dirty="0"/>
              <a:t>HTML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Breakdown of tasks and roles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Drew Andersen – JavaScript Design</a:t>
            </a:r>
          </a:p>
          <a:p>
            <a:pPr marL="0" lvl="0" indent="0" algn="l" rtl="0">
              <a:spcBef>
                <a:spcPts val="0"/>
              </a:spcBef>
              <a:spcAft>
                <a:spcPts val="0"/>
              </a:spcAft>
              <a:buNone/>
            </a:pPr>
            <a:r>
              <a:rPr lang="en-US" dirty="0"/>
              <a:t>Jacob Robinson – HTML and CSS Framework Design</a:t>
            </a:r>
          </a:p>
          <a:p>
            <a:pPr marL="0" lvl="0" indent="0" algn="l" rtl="0">
              <a:spcBef>
                <a:spcPts val="0"/>
              </a:spcBef>
              <a:spcAft>
                <a:spcPts val="0"/>
              </a:spcAft>
              <a:buNone/>
            </a:pPr>
            <a:r>
              <a:rPr lang="en-US" dirty="0"/>
              <a:t>Alex Brown – API Research and GitHub Repro Management</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Jacob </a:t>
            </a:r>
          </a:p>
          <a:p>
            <a:endParaRPr lang="en-US" dirty="0"/>
          </a:p>
          <a:p>
            <a:pPr marL="114300" indent="0">
              <a:buNone/>
            </a:pPr>
            <a:endParaRPr lang="en-US" dirty="0"/>
          </a:p>
          <a:p>
            <a:pPr marL="114300" lvl="0" indent="0" algn="l" rtl="0">
              <a:spcBef>
                <a:spcPts val="0"/>
              </a:spcBef>
              <a:spcAft>
                <a:spcPts val="0"/>
              </a:spcAft>
              <a:buSzPts val="1800"/>
              <a:buNone/>
            </a:pPr>
            <a:r>
              <a:rPr lang="en-US" dirty="0"/>
              <a:t>Successes to mention</a:t>
            </a:r>
          </a:p>
          <a:p>
            <a:pPr marL="114300" lvl="0" indent="0" algn="l" rtl="0">
              <a:spcBef>
                <a:spcPts val="0"/>
              </a:spcBef>
              <a:spcAft>
                <a:spcPts val="0"/>
              </a:spcAft>
              <a:buSzPts val="1800"/>
              <a:buNone/>
            </a:pPr>
            <a:endParaRPr lang="en-US" dirty="0"/>
          </a:p>
          <a:p>
            <a:pPr marL="457200" lvl="0" indent="-342900" algn="l" rtl="0">
              <a:spcBef>
                <a:spcPts val="0"/>
              </a:spcBef>
              <a:spcAft>
                <a:spcPts val="0"/>
              </a:spcAft>
              <a:buSzPts val="1800"/>
              <a:buChar char="●"/>
            </a:pPr>
            <a:r>
              <a:rPr lang="en-US" dirty="0"/>
              <a:t>Building API Query to collect results for searched cities. </a:t>
            </a:r>
          </a:p>
          <a:p>
            <a:pPr marL="114300" lvl="0" indent="0" algn="l" rtl="0">
              <a:spcBef>
                <a:spcPts val="0"/>
              </a:spcBef>
              <a:spcAft>
                <a:spcPts val="0"/>
              </a:spcAft>
              <a:buSzPts val="1800"/>
              <a:buNone/>
            </a:pPr>
            <a:endParaRPr lang="en-US" dirty="0"/>
          </a:p>
          <a:p>
            <a:r>
              <a:rPr lang="en-US" dirty="0"/>
              <a:t>Allowing users to provide a city to search and allowing users to revisit searched cities. </a:t>
            </a:r>
          </a:p>
          <a:p>
            <a:endParaRPr lang="en-US" dirty="0"/>
          </a:p>
        </p:txBody>
      </p:sp>
    </p:spTree>
    <p:extLst>
      <p:ext uri="{BB962C8B-B14F-4D97-AF65-F5344CB8AC3E}">
        <p14:creationId xmlns:p14="http://schemas.microsoft.com/office/powerpoint/2010/main" val="265530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Jacob</a:t>
            </a:r>
          </a:p>
          <a:p>
            <a:pPr marL="158750" indent="0">
              <a:buNone/>
            </a:pPr>
            <a:endParaRPr lang="en-US" dirty="0"/>
          </a:p>
          <a:p>
            <a:pPr marL="158750" indent="0">
              <a:buNone/>
            </a:pPr>
            <a:r>
              <a:rPr lang="en-US" dirty="0"/>
              <a:t>Here is a wireframe we used for our initial concept for the web application. </a:t>
            </a:r>
          </a:p>
        </p:txBody>
      </p:sp>
    </p:spTree>
    <p:extLst>
      <p:ext uri="{BB962C8B-B14F-4D97-AF65-F5344CB8AC3E}">
        <p14:creationId xmlns:p14="http://schemas.microsoft.com/office/powerpoint/2010/main" val="1452481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Jacob	</a:t>
            </a:r>
          </a:p>
          <a:p>
            <a:pPr marL="158750" indent="0">
              <a:buNone/>
            </a:pPr>
            <a:endParaRPr lang="en-US" dirty="0"/>
          </a:p>
          <a:p>
            <a:pPr marL="158750" indent="0">
              <a:buNone/>
            </a:pPr>
            <a:r>
              <a:rPr lang="en-US" dirty="0"/>
              <a:t>These images show the design of the web </a:t>
            </a:r>
            <a:r>
              <a:rPr lang="en-US" dirty="0" err="1"/>
              <a:t>applicaiton</a:t>
            </a:r>
            <a:r>
              <a:rPr lang="en-US" dirty="0"/>
              <a:t> and expected results.</a:t>
            </a:r>
          </a:p>
          <a:p>
            <a:pPr marL="158750" indent="0">
              <a:buNone/>
            </a:pPr>
            <a:endParaRPr lang="en-US" dirty="0"/>
          </a:p>
          <a:p>
            <a:pPr marL="158750" indent="0">
              <a:buNone/>
            </a:pPr>
            <a:r>
              <a:rPr lang="en-US" dirty="0"/>
              <a:t>Drew will now demo the City Event Tracker.</a:t>
            </a:r>
          </a:p>
        </p:txBody>
      </p:sp>
    </p:spTree>
    <p:extLst>
      <p:ext uri="{BB962C8B-B14F-4D97-AF65-F5344CB8AC3E}">
        <p14:creationId xmlns:p14="http://schemas.microsoft.com/office/powerpoint/2010/main" val="332932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Drew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demo the web application.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Demo the modal as well.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Recommend using Atlanta, Dallas, Jacksonville or a known city.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Alex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discussed features we would like to see in our second deployment.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Add Photos and links for events returned through searching.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Provide details for indoor and outdoor seating at events.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Provide more events than restaurants to give users more options for events.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Expand radius search radius to receive more </a:t>
            </a:r>
            <a:r>
              <a:rPr lang="en-US" dirty="0" err="1"/>
              <a:t>resuls</a:t>
            </a:r>
            <a:endParaRPr lang="en-US" dirty="0"/>
          </a:p>
          <a:p>
            <a:pPr marL="0" lvl="0" indent="0" algn="l" rtl="0">
              <a:spcBef>
                <a:spcPts val="0"/>
              </a:spcBef>
              <a:spcAft>
                <a:spcPts val="0"/>
              </a:spcAft>
              <a:buNone/>
            </a:pPr>
            <a:endParaRPr lang="en-US" dirty="0"/>
          </a:p>
          <a:p>
            <a:endParaRPr lang="en-US" dirty="0"/>
          </a:p>
        </p:txBody>
      </p:sp>
    </p:spTree>
    <p:extLst>
      <p:ext uri="{BB962C8B-B14F-4D97-AF65-F5344CB8AC3E}">
        <p14:creationId xmlns:p14="http://schemas.microsoft.com/office/powerpoint/2010/main" val="89999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City Event Tracker v1.0</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Know what’s going on in any city.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 </a:t>
            </a:r>
            <a:r>
              <a:rPr lang="en-US" dirty="0"/>
              <a:t>https://djdevjams.github.io/city_eventtracker/</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GitHub repo - </a:t>
            </a:r>
            <a:r>
              <a:rPr lang="en-US" dirty="0"/>
              <a:t>https://github.com/DJDEVJAMS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3C0F27-BB9E-F538-1FB7-98B53BFBB91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8144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1152475"/>
            <a:ext cx="8520600" cy="3546000"/>
          </a:xfrm>
          <a:prstGeom prst="rect">
            <a:avLst/>
          </a:prstGeom>
        </p:spPr>
        <p:txBody>
          <a:bodyPr spcFirstLastPara="1" wrap="square" lIns="91425" tIns="91425" rIns="91425" bIns="91425" anchor="t" anchorCtr="0">
            <a:noAutofit/>
          </a:bodyPr>
          <a:lstStyle/>
          <a:p>
            <a:pPr marL="114300" indent="0">
              <a:buNone/>
            </a:pPr>
            <a:r>
              <a:rPr lang="en" sz="1400" b="1" dirty="0"/>
              <a:t>Description</a:t>
            </a:r>
          </a:p>
          <a:p>
            <a:r>
              <a:rPr lang="en-US" sz="1400" dirty="0"/>
              <a:t>City Event Tracker is a web application designed to help users explore local events and the current weather in a city. By combining data from Google Places and Open Weather API, users can easily discover what's happening around them and plan their activities accordingly. The user-friendly interface, built with HTML, CSS, Tailwind, and JavaScript, ensures a smooth and engaging experience.</a:t>
            </a:r>
          </a:p>
          <a:p>
            <a:pPr marL="114300" lvl="0" indent="0" algn="l" rtl="0">
              <a:spcBef>
                <a:spcPts val="0"/>
              </a:spcBef>
              <a:spcAft>
                <a:spcPts val="0"/>
              </a:spcAft>
              <a:buSzPts val="1800"/>
              <a:buNone/>
            </a:pPr>
            <a:endParaRPr lang="en-US" sz="1400" dirty="0">
              <a:solidFill>
                <a:srgbClr val="C5C8C6"/>
              </a:solidFill>
              <a:highlight>
                <a:srgbClr val="1E1E1E"/>
              </a:highlight>
              <a:latin typeface="Consolas" panose="020B0609020204030204" pitchFamily="49" charset="0"/>
            </a:endParaRPr>
          </a:p>
          <a:p>
            <a:pPr marL="114300" lvl="0" indent="0" algn="l" rtl="0">
              <a:spcBef>
                <a:spcPts val="0"/>
              </a:spcBef>
              <a:spcAft>
                <a:spcPts val="0"/>
              </a:spcAft>
              <a:buSzPts val="1800"/>
              <a:buNone/>
            </a:pPr>
            <a:r>
              <a:rPr lang="en" sz="1400" b="1" dirty="0"/>
              <a:t>Motivation for development?</a:t>
            </a:r>
          </a:p>
          <a:p>
            <a:r>
              <a:rPr lang="en-US" sz="1400" dirty="0"/>
              <a:t>P</a:t>
            </a:r>
            <a:r>
              <a:rPr lang="en" sz="1400" dirty="0"/>
              <a:t>eople want to know what events are occuring in a given city and will the weather be nice to go to the event.</a:t>
            </a:r>
          </a:p>
          <a:p>
            <a:pPr marL="114300" indent="0">
              <a:buNone/>
            </a:pPr>
            <a:endParaRPr lang="en" sz="1400" b="1" dirty="0"/>
          </a:p>
          <a:p>
            <a:pPr marL="114300" indent="0">
              <a:buNone/>
            </a:pPr>
            <a:r>
              <a:rPr lang="en" sz="1400" b="1" dirty="0"/>
              <a:t>User story</a:t>
            </a:r>
          </a:p>
          <a:p>
            <a:r>
              <a:rPr lang="en" sz="1400" b="1" dirty="0"/>
              <a:t>As a user.</a:t>
            </a:r>
          </a:p>
          <a:p>
            <a:r>
              <a:rPr lang="en" sz="1400" b="1" dirty="0"/>
              <a:t>I want to </a:t>
            </a:r>
            <a:r>
              <a:rPr lang="en" sz="1400" dirty="0"/>
              <a:t>search for a city in a search bar. </a:t>
            </a:r>
          </a:p>
          <a:p>
            <a:r>
              <a:rPr lang="en" sz="1400" b="1" dirty="0"/>
              <a:t>I want to </a:t>
            </a:r>
            <a:r>
              <a:rPr lang="en" sz="1400" dirty="0"/>
              <a:t>view the upcoming events and the 7-day weather forcast for the searched city. </a:t>
            </a:r>
            <a:endParaRPr lang="en-US" sz="1400" dirty="0"/>
          </a:p>
          <a:p>
            <a:pPr marL="114300"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72" name="Google Shape;72;p16"/>
          <p:cNvSpPr txBox="1">
            <a:spLocks noGrp="1"/>
          </p:cNvSpPr>
          <p:nvPr>
            <p:ph type="body" idx="1"/>
          </p:nvPr>
        </p:nvSpPr>
        <p:spPr>
          <a:xfrm>
            <a:off x="311700" y="1152474"/>
            <a:ext cx="8520600" cy="3636695"/>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US" dirty="0"/>
              <a:t>The technologies used in creating City Event Tracker include:</a:t>
            </a:r>
          </a:p>
          <a:p>
            <a:pPr marL="457200" lvl="0" indent="-342900" algn="l" rtl="0">
              <a:spcBef>
                <a:spcPts val="0"/>
              </a:spcBef>
              <a:spcAft>
                <a:spcPts val="0"/>
              </a:spcAft>
              <a:buSzPts val="1800"/>
              <a:buChar char="●"/>
            </a:pPr>
            <a:r>
              <a:rPr lang="en-US" dirty="0"/>
              <a:t>JavaScript</a:t>
            </a:r>
          </a:p>
          <a:p>
            <a:pPr marL="457200" lvl="0" indent="-342900" algn="l" rtl="0">
              <a:spcBef>
                <a:spcPts val="0"/>
              </a:spcBef>
              <a:spcAft>
                <a:spcPts val="0"/>
              </a:spcAft>
              <a:buSzPts val="1800"/>
              <a:buChar char="●"/>
            </a:pPr>
            <a:r>
              <a:rPr lang="en-US" dirty="0"/>
              <a:t>Tailwind (CSS Framework)</a:t>
            </a:r>
          </a:p>
          <a:p>
            <a:pPr marL="457200" lvl="0" indent="-342900" algn="l" rtl="0">
              <a:spcBef>
                <a:spcPts val="0"/>
              </a:spcBef>
              <a:spcAft>
                <a:spcPts val="0"/>
              </a:spcAft>
              <a:buSzPts val="1800"/>
              <a:buChar char="●"/>
            </a:pPr>
            <a:r>
              <a:rPr lang="en-US" dirty="0"/>
              <a:t>CSS</a:t>
            </a:r>
          </a:p>
          <a:p>
            <a:pPr marL="457200" lvl="0" indent="-342900" algn="l" rtl="0">
              <a:spcBef>
                <a:spcPts val="0"/>
              </a:spcBef>
              <a:spcAft>
                <a:spcPts val="0"/>
              </a:spcAft>
              <a:buSzPts val="1800"/>
              <a:buChar char="●"/>
            </a:pPr>
            <a:r>
              <a:rPr lang="en-US" dirty="0"/>
              <a:t>HTML</a:t>
            </a:r>
          </a:p>
          <a:p>
            <a:pPr marL="114300" lvl="0" indent="0" algn="l" rtl="0">
              <a:spcBef>
                <a:spcPts val="0"/>
              </a:spcBef>
              <a:spcAft>
                <a:spcPts val="0"/>
              </a:spcAft>
              <a:buSzPts val="1800"/>
              <a:buNone/>
            </a:pPr>
            <a:endParaRPr lang="en-US" dirty="0"/>
          </a:p>
          <a:p>
            <a:pPr marL="114300" lvl="0" indent="0" algn="l" rtl="0">
              <a:spcBef>
                <a:spcPts val="0"/>
              </a:spcBef>
              <a:spcAft>
                <a:spcPts val="0"/>
              </a:spcAft>
              <a:buSzPts val="1800"/>
              <a:buNone/>
            </a:pPr>
            <a:r>
              <a:rPr lang="en" dirty="0"/>
              <a:t>Breakdown of tasks and roles</a:t>
            </a:r>
          </a:p>
          <a:p>
            <a:r>
              <a:rPr lang="en" dirty="0"/>
              <a:t>Drew Andersen – JavaScript Design</a:t>
            </a:r>
          </a:p>
          <a:p>
            <a:r>
              <a:rPr lang="en-US" dirty="0"/>
              <a:t>Jacob Robinson – HTML and CSS Framework Design</a:t>
            </a:r>
          </a:p>
          <a:p>
            <a:r>
              <a:rPr lang="en-US" dirty="0"/>
              <a:t>Alex Brown – API Research, GitHub Repro Management</a:t>
            </a:r>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8BAC-E238-9483-278A-0A6DD7CF0D70}"/>
              </a:ext>
            </a:extLst>
          </p:cNvPr>
          <p:cNvSpPr>
            <a:spLocks noGrp="1"/>
          </p:cNvSpPr>
          <p:nvPr>
            <p:ph type="title"/>
          </p:nvPr>
        </p:nvSpPr>
        <p:spPr/>
        <p:txBody>
          <a:bodyPr/>
          <a:lstStyle/>
          <a:p>
            <a:r>
              <a:rPr lang="en-US" dirty="0"/>
              <a:t>Successes</a:t>
            </a:r>
          </a:p>
        </p:txBody>
      </p:sp>
      <p:sp>
        <p:nvSpPr>
          <p:cNvPr id="3" name="Text Placeholder 2">
            <a:extLst>
              <a:ext uri="{FF2B5EF4-FFF2-40B4-BE49-F238E27FC236}">
                <a16:creationId xmlns:a16="http://schemas.microsoft.com/office/drawing/2014/main" id="{A869D974-90DD-F6FD-B9CF-DC3E1920A8BB}"/>
              </a:ext>
            </a:extLst>
          </p:cNvPr>
          <p:cNvSpPr>
            <a:spLocks noGrp="1"/>
          </p:cNvSpPr>
          <p:nvPr>
            <p:ph type="body" idx="1"/>
          </p:nvPr>
        </p:nvSpPr>
        <p:spPr/>
        <p:txBody>
          <a:bodyPr/>
          <a:lstStyle/>
          <a:p>
            <a:pPr marL="114300" indent="0">
              <a:buNone/>
            </a:pPr>
            <a:endParaRPr lang="en-US" dirty="0"/>
          </a:p>
          <a:p>
            <a:pPr marL="114300" lvl="0" indent="0" algn="l" rtl="0">
              <a:spcBef>
                <a:spcPts val="0"/>
              </a:spcBef>
              <a:spcAft>
                <a:spcPts val="0"/>
              </a:spcAft>
              <a:buSzPts val="1800"/>
              <a:buNone/>
            </a:pPr>
            <a:r>
              <a:rPr lang="en-US" dirty="0"/>
              <a:t>Successes</a:t>
            </a:r>
          </a:p>
          <a:p>
            <a:pPr marL="114300" lvl="0" indent="0" algn="l" rtl="0">
              <a:spcBef>
                <a:spcPts val="0"/>
              </a:spcBef>
              <a:spcAft>
                <a:spcPts val="0"/>
              </a:spcAft>
              <a:buSzPts val="1800"/>
              <a:buNone/>
            </a:pPr>
            <a:endParaRPr lang="en-US" dirty="0"/>
          </a:p>
          <a:p>
            <a:pPr marL="457200" lvl="0" indent="-342900" algn="l" rtl="0">
              <a:spcBef>
                <a:spcPts val="0"/>
              </a:spcBef>
              <a:spcAft>
                <a:spcPts val="0"/>
              </a:spcAft>
              <a:buSzPts val="1800"/>
              <a:buChar char="●"/>
            </a:pPr>
            <a:r>
              <a:rPr lang="en-US" dirty="0"/>
              <a:t>Building API Query to collect results for searched cities. </a:t>
            </a:r>
          </a:p>
          <a:p>
            <a:pPr marL="114300" lvl="0" indent="0" algn="l" rtl="0">
              <a:spcBef>
                <a:spcPts val="0"/>
              </a:spcBef>
              <a:spcAft>
                <a:spcPts val="0"/>
              </a:spcAft>
              <a:buSzPts val="1800"/>
              <a:buNone/>
            </a:pPr>
            <a:endParaRPr lang="en-US" dirty="0"/>
          </a:p>
          <a:p>
            <a:r>
              <a:rPr lang="en-US" dirty="0"/>
              <a:t>Allowing users to provide a city to search and allowing users to revisit searched cities. </a:t>
            </a:r>
          </a:p>
          <a:p>
            <a:pPr marL="457200" lvl="0" indent="-342900" algn="l" rtl="0">
              <a:spcBef>
                <a:spcPts val="0"/>
              </a:spcBef>
              <a:spcAft>
                <a:spcPts val="0"/>
              </a:spcAft>
              <a:buSzPts val="1800"/>
              <a:buChar char="●"/>
            </a:pPr>
            <a:endParaRPr lang="en-US" dirty="0"/>
          </a:p>
        </p:txBody>
      </p:sp>
    </p:spTree>
    <p:extLst>
      <p:ext uri="{BB962C8B-B14F-4D97-AF65-F5344CB8AC3E}">
        <p14:creationId xmlns:p14="http://schemas.microsoft.com/office/powerpoint/2010/main" val="245288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7A7C-E321-E389-28A3-CB8D07C8EEA9}"/>
              </a:ext>
            </a:extLst>
          </p:cNvPr>
          <p:cNvSpPr>
            <a:spLocks noGrp="1"/>
          </p:cNvSpPr>
          <p:nvPr>
            <p:ph type="title"/>
          </p:nvPr>
        </p:nvSpPr>
        <p:spPr>
          <a:xfrm>
            <a:off x="94530" y="208246"/>
            <a:ext cx="8520600" cy="572700"/>
          </a:xfrm>
        </p:spPr>
        <p:txBody>
          <a:bodyPr/>
          <a:lstStyle/>
          <a:p>
            <a:r>
              <a:rPr lang="en-US" dirty="0"/>
              <a:t>Wireframing </a:t>
            </a:r>
          </a:p>
        </p:txBody>
      </p:sp>
      <p:sp>
        <p:nvSpPr>
          <p:cNvPr id="5" name="AutoShape 4">
            <a:extLst>
              <a:ext uri="{FF2B5EF4-FFF2-40B4-BE49-F238E27FC236}">
                <a16:creationId xmlns:a16="http://schemas.microsoft.com/office/drawing/2014/main" id="{943F8B86-D604-CB60-9E37-4E9318AB28F6}"/>
              </a:ext>
            </a:extLst>
          </p:cNvPr>
          <p:cNvSpPr>
            <a:spLocks noChangeAspect="1" noChangeArrowheads="1"/>
          </p:cNvSpPr>
          <p:nvPr/>
        </p:nvSpPr>
        <p:spPr bwMode="auto">
          <a:xfrm>
            <a:off x="2606040" y="605790"/>
            <a:ext cx="2118360" cy="21183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7741E413-319E-BE9B-D32B-FEE9AA13ED2A}"/>
              </a:ext>
            </a:extLst>
          </p:cNvPr>
          <p:cNvPicPr>
            <a:picLocks noChangeAspect="1"/>
          </p:cNvPicPr>
          <p:nvPr/>
        </p:nvPicPr>
        <p:blipFill>
          <a:blip r:embed="rId3"/>
          <a:stretch>
            <a:fillRect/>
          </a:stretch>
        </p:blipFill>
        <p:spPr>
          <a:xfrm>
            <a:off x="1143000" y="780946"/>
            <a:ext cx="6858000" cy="3857625"/>
          </a:xfrm>
          <a:prstGeom prst="rect">
            <a:avLst/>
          </a:prstGeom>
        </p:spPr>
      </p:pic>
    </p:spTree>
    <p:extLst>
      <p:ext uri="{BB962C8B-B14F-4D97-AF65-F5344CB8AC3E}">
        <p14:creationId xmlns:p14="http://schemas.microsoft.com/office/powerpoint/2010/main" val="350678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552C-7E6E-7C98-61D8-D8FC347698DC}"/>
              </a:ext>
            </a:extLst>
          </p:cNvPr>
          <p:cNvSpPr>
            <a:spLocks noGrp="1"/>
          </p:cNvSpPr>
          <p:nvPr>
            <p:ph type="title"/>
          </p:nvPr>
        </p:nvSpPr>
        <p:spPr/>
        <p:txBody>
          <a:bodyPr/>
          <a:lstStyle/>
          <a:p>
            <a:r>
              <a:rPr lang="en-US" dirty="0"/>
              <a:t>Screenshots showing design</a:t>
            </a:r>
          </a:p>
        </p:txBody>
      </p:sp>
      <p:pic>
        <p:nvPicPr>
          <p:cNvPr id="5" name="Picture 4">
            <a:extLst>
              <a:ext uri="{FF2B5EF4-FFF2-40B4-BE49-F238E27FC236}">
                <a16:creationId xmlns:a16="http://schemas.microsoft.com/office/drawing/2014/main" id="{93324B7B-AB7B-9183-3490-2AFC4A7D9BE2}"/>
              </a:ext>
            </a:extLst>
          </p:cNvPr>
          <p:cNvPicPr>
            <a:picLocks noChangeAspect="1"/>
          </p:cNvPicPr>
          <p:nvPr/>
        </p:nvPicPr>
        <p:blipFill>
          <a:blip r:embed="rId3"/>
          <a:stretch>
            <a:fillRect/>
          </a:stretch>
        </p:blipFill>
        <p:spPr>
          <a:xfrm>
            <a:off x="125730" y="1321004"/>
            <a:ext cx="4343400" cy="3446184"/>
          </a:xfrm>
          <a:prstGeom prst="rect">
            <a:avLst/>
          </a:prstGeom>
        </p:spPr>
      </p:pic>
      <p:pic>
        <p:nvPicPr>
          <p:cNvPr id="7" name="Picture 6">
            <a:extLst>
              <a:ext uri="{FF2B5EF4-FFF2-40B4-BE49-F238E27FC236}">
                <a16:creationId xmlns:a16="http://schemas.microsoft.com/office/drawing/2014/main" id="{FC2E2AAE-7F9E-3A25-8465-A30FF3758FFE}"/>
              </a:ext>
            </a:extLst>
          </p:cNvPr>
          <p:cNvPicPr>
            <a:picLocks noChangeAspect="1"/>
          </p:cNvPicPr>
          <p:nvPr/>
        </p:nvPicPr>
        <p:blipFill>
          <a:blip r:embed="rId4"/>
          <a:stretch>
            <a:fillRect/>
          </a:stretch>
        </p:blipFill>
        <p:spPr>
          <a:xfrm>
            <a:off x="4800600" y="1321004"/>
            <a:ext cx="4126230" cy="3482136"/>
          </a:xfrm>
          <a:prstGeom prst="rect">
            <a:avLst/>
          </a:prstGeom>
        </p:spPr>
      </p:pic>
    </p:spTree>
    <p:extLst>
      <p:ext uri="{BB962C8B-B14F-4D97-AF65-F5344CB8AC3E}">
        <p14:creationId xmlns:p14="http://schemas.microsoft.com/office/powerpoint/2010/main" val="278067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9A401D9-9F6D-5327-8E29-32ADC3AFC894}"/>
              </a:ext>
            </a:extLst>
          </p:cNvPr>
          <p:cNvSpPr>
            <a:spLocks noGrp="1"/>
          </p:cNvSpPr>
          <p:nvPr>
            <p:ph type="title"/>
          </p:nvPr>
        </p:nvSpPr>
        <p:spPr>
          <a:xfrm>
            <a:off x="311700" y="445025"/>
            <a:ext cx="8520600" cy="572700"/>
          </a:xfrm>
        </p:spPr>
        <p:txBody>
          <a:bodyPr wrap="square" anchor="ctr">
            <a:normAutofit/>
          </a:bodyPr>
          <a:lstStyle/>
          <a:p>
            <a:pPr>
              <a:lnSpc>
                <a:spcPct val="90000"/>
              </a:lnSpc>
            </a:pPr>
            <a:r>
              <a:rPr lang="en-US" sz="2600"/>
              <a:t>Directions for Future Development</a:t>
            </a:r>
          </a:p>
        </p:txBody>
      </p:sp>
      <p:graphicFrame>
        <p:nvGraphicFramePr>
          <p:cNvPr id="14" name="Text Placeholder 2">
            <a:extLst>
              <a:ext uri="{FF2B5EF4-FFF2-40B4-BE49-F238E27FC236}">
                <a16:creationId xmlns:a16="http://schemas.microsoft.com/office/drawing/2014/main" id="{BC9EB5F3-239F-29C7-1287-581FF9A96163}"/>
              </a:ext>
            </a:extLst>
          </p:cNvPr>
          <p:cNvGraphicFramePr/>
          <p:nvPr>
            <p:extLst>
              <p:ext uri="{D42A27DB-BD31-4B8C-83A1-F6EECF244321}">
                <p14:modId xmlns:p14="http://schemas.microsoft.com/office/powerpoint/2010/main" val="1429724385"/>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08723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312</TotalTime>
  <Words>722</Words>
  <Application>Microsoft Office PowerPoint</Application>
  <PresentationFormat>On-screen Show (16:9)</PresentationFormat>
  <Paragraphs>115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Consolas</vt:lpstr>
      <vt:lpstr>Simple Light</vt:lpstr>
      <vt:lpstr>City Event Tracker v1.0</vt:lpstr>
      <vt:lpstr>Elevator pitch</vt:lpstr>
      <vt:lpstr>Concept</vt:lpstr>
      <vt:lpstr>Process</vt:lpstr>
      <vt:lpstr>Successes</vt:lpstr>
      <vt:lpstr>Wireframing </vt:lpstr>
      <vt:lpstr>Screenshots showing design</vt:lpstr>
      <vt:lpstr>Demo</vt:lpstr>
      <vt:lpstr>Directions for Future Development</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Brown</dc:creator>
  <cp:lastModifiedBy>Alex Brown</cp:lastModifiedBy>
  <cp:revision>4</cp:revision>
  <dcterms:modified xsi:type="dcterms:W3CDTF">2024-07-16T21:09:26Z</dcterms:modified>
</cp:coreProperties>
</file>