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88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7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F13E-BF65-462E-99D9-D5DB7E48DC53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46A6-1E34-4DF3-AADD-1483C2164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0" y="1239859"/>
            <a:ext cx="3546589" cy="354658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smtClean="0"/>
              <a:t>Hyperloop Passenger Vehicle</a:t>
            </a:r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914400" y="1322832"/>
            <a:ext cx="3355848" cy="3355848"/>
            <a:chOff x="914400" y="1322832"/>
            <a:chExt cx="3355848" cy="3355848"/>
          </a:xfrm>
        </p:grpSpPr>
        <p:grpSp>
          <p:nvGrpSpPr>
            <p:cNvPr id="9" name="Group 8"/>
            <p:cNvGrpSpPr/>
            <p:nvPr/>
          </p:nvGrpSpPr>
          <p:grpSpPr>
            <a:xfrm>
              <a:off x="914400" y="1322832"/>
              <a:ext cx="3355848" cy="3355848"/>
              <a:chOff x="2362200" y="1371600"/>
              <a:chExt cx="3355848" cy="335584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2200" y="1371600"/>
                <a:ext cx="3355848" cy="3355848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34284" y="2514600"/>
                <a:ext cx="2011680" cy="201168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040124" y="4526280"/>
                <a:ext cx="0" cy="152400"/>
              </a:xfrm>
              <a:prstGeom prst="line">
                <a:avLst/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7"/>
              <p:cNvSpPr/>
              <p:nvPr/>
            </p:nvSpPr>
            <p:spPr>
              <a:xfrm>
                <a:off x="4150519" y="4110038"/>
                <a:ext cx="1114425" cy="557212"/>
              </a:xfrm>
              <a:custGeom>
                <a:avLst/>
                <a:gdLst>
                  <a:gd name="connsiteX0" fmla="*/ 0 w 1114425"/>
                  <a:gd name="connsiteY0" fmla="*/ 557212 h 557212"/>
                  <a:gd name="connsiteX1" fmla="*/ 207169 w 1114425"/>
                  <a:gd name="connsiteY1" fmla="*/ 528637 h 557212"/>
                  <a:gd name="connsiteX2" fmla="*/ 354806 w 1114425"/>
                  <a:gd name="connsiteY2" fmla="*/ 490537 h 557212"/>
                  <a:gd name="connsiteX3" fmla="*/ 504825 w 1114425"/>
                  <a:gd name="connsiteY3" fmla="*/ 438150 h 557212"/>
                  <a:gd name="connsiteX4" fmla="*/ 692944 w 1114425"/>
                  <a:gd name="connsiteY4" fmla="*/ 347662 h 557212"/>
                  <a:gd name="connsiteX5" fmla="*/ 888206 w 1114425"/>
                  <a:gd name="connsiteY5" fmla="*/ 214312 h 557212"/>
                  <a:gd name="connsiteX6" fmla="*/ 1007269 w 1114425"/>
                  <a:gd name="connsiteY6" fmla="*/ 107156 h 557212"/>
                  <a:gd name="connsiteX7" fmla="*/ 1114425 w 1114425"/>
                  <a:gd name="connsiteY7" fmla="*/ 0 h 55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425" h="557212">
                    <a:moveTo>
                      <a:pt x="0" y="557212"/>
                    </a:moveTo>
                    <a:cubicBezTo>
                      <a:pt x="74017" y="548480"/>
                      <a:pt x="148035" y="539749"/>
                      <a:pt x="207169" y="528637"/>
                    </a:cubicBezTo>
                    <a:cubicBezTo>
                      <a:pt x="266303" y="517524"/>
                      <a:pt x="305197" y="505618"/>
                      <a:pt x="354806" y="490537"/>
                    </a:cubicBezTo>
                    <a:cubicBezTo>
                      <a:pt x="404415" y="475456"/>
                      <a:pt x="448469" y="461962"/>
                      <a:pt x="504825" y="438150"/>
                    </a:cubicBezTo>
                    <a:cubicBezTo>
                      <a:pt x="561181" y="414338"/>
                      <a:pt x="629047" y="384968"/>
                      <a:pt x="692944" y="347662"/>
                    </a:cubicBezTo>
                    <a:cubicBezTo>
                      <a:pt x="756841" y="310356"/>
                      <a:pt x="835819" y="254396"/>
                      <a:pt x="888206" y="214312"/>
                    </a:cubicBezTo>
                    <a:cubicBezTo>
                      <a:pt x="940593" y="174228"/>
                      <a:pt x="969566" y="142875"/>
                      <a:pt x="1007269" y="107156"/>
                    </a:cubicBezTo>
                    <a:cubicBezTo>
                      <a:pt x="1044972" y="71437"/>
                      <a:pt x="1079698" y="35718"/>
                      <a:pt x="1114425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819400" y="4110038"/>
                <a:ext cx="1114425" cy="557212"/>
              </a:xfrm>
              <a:custGeom>
                <a:avLst/>
                <a:gdLst>
                  <a:gd name="connsiteX0" fmla="*/ 0 w 1114425"/>
                  <a:gd name="connsiteY0" fmla="*/ 557212 h 557212"/>
                  <a:gd name="connsiteX1" fmla="*/ 207169 w 1114425"/>
                  <a:gd name="connsiteY1" fmla="*/ 528637 h 557212"/>
                  <a:gd name="connsiteX2" fmla="*/ 354806 w 1114425"/>
                  <a:gd name="connsiteY2" fmla="*/ 490537 h 557212"/>
                  <a:gd name="connsiteX3" fmla="*/ 504825 w 1114425"/>
                  <a:gd name="connsiteY3" fmla="*/ 438150 h 557212"/>
                  <a:gd name="connsiteX4" fmla="*/ 692944 w 1114425"/>
                  <a:gd name="connsiteY4" fmla="*/ 347662 h 557212"/>
                  <a:gd name="connsiteX5" fmla="*/ 888206 w 1114425"/>
                  <a:gd name="connsiteY5" fmla="*/ 214312 h 557212"/>
                  <a:gd name="connsiteX6" fmla="*/ 1007269 w 1114425"/>
                  <a:gd name="connsiteY6" fmla="*/ 107156 h 557212"/>
                  <a:gd name="connsiteX7" fmla="*/ 1114425 w 1114425"/>
                  <a:gd name="connsiteY7" fmla="*/ 0 h 55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425" h="557212">
                    <a:moveTo>
                      <a:pt x="0" y="557212"/>
                    </a:moveTo>
                    <a:cubicBezTo>
                      <a:pt x="74017" y="548480"/>
                      <a:pt x="148035" y="539749"/>
                      <a:pt x="207169" y="528637"/>
                    </a:cubicBezTo>
                    <a:cubicBezTo>
                      <a:pt x="266303" y="517524"/>
                      <a:pt x="305197" y="505618"/>
                      <a:pt x="354806" y="490537"/>
                    </a:cubicBezTo>
                    <a:cubicBezTo>
                      <a:pt x="404415" y="475456"/>
                      <a:pt x="448469" y="461962"/>
                      <a:pt x="504825" y="438150"/>
                    </a:cubicBezTo>
                    <a:cubicBezTo>
                      <a:pt x="561181" y="414338"/>
                      <a:pt x="629047" y="384968"/>
                      <a:pt x="692944" y="347662"/>
                    </a:cubicBezTo>
                    <a:cubicBezTo>
                      <a:pt x="756841" y="310356"/>
                      <a:pt x="835819" y="254396"/>
                      <a:pt x="888206" y="214312"/>
                    </a:cubicBezTo>
                    <a:cubicBezTo>
                      <a:pt x="940593" y="174228"/>
                      <a:pt x="969566" y="142875"/>
                      <a:pt x="1007269" y="107156"/>
                    </a:cubicBezTo>
                    <a:cubicBezTo>
                      <a:pt x="1044972" y="71437"/>
                      <a:pt x="1079698" y="35718"/>
                      <a:pt x="1114425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577340" y="2685288"/>
              <a:ext cx="2029968" cy="15727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capsule</a:t>
              </a:r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00600" y="517022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dimensions are to scale</a:t>
            </a:r>
            <a:endParaRPr lang="en-US"/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914400" y="4187227"/>
            <a:ext cx="491453" cy="765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828800" y="4419600"/>
            <a:ext cx="100012" cy="111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92324" y="4612495"/>
            <a:ext cx="150876" cy="645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8113" y="4935147"/>
            <a:ext cx="96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88” tube inner diameter</a:t>
            </a:r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1444942" y="5539559"/>
            <a:ext cx="96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36” wide air bearing pad</a:t>
            </a:r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2439948" y="5258144"/>
            <a:ext cx="606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rotor</a:t>
            </a:r>
            <a:endParaRPr 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4168500" y="1309296"/>
            <a:ext cx="808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41” x 53” capsule</a:t>
            </a:r>
            <a:endParaRPr lang="en-US" sz="100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352800" y="1524000"/>
            <a:ext cx="917448" cy="1161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124200" y="4553712"/>
            <a:ext cx="381000" cy="856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69170" y="5411835"/>
            <a:ext cx="107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1mm air bearing gap (not to scale)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174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>
            <a:stCxn id="80" idx="0"/>
            <a:endCxn id="36" idx="2"/>
          </p:cNvCxnSpPr>
          <p:nvPr/>
        </p:nvCxnSpPr>
        <p:spPr>
          <a:xfrm flipV="1">
            <a:off x="3423655" y="3658737"/>
            <a:ext cx="0" cy="114618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1" idx="0"/>
            <a:endCxn id="41" idx="2"/>
          </p:cNvCxnSpPr>
          <p:nvPr/>
        </p:nvCxnSpPr>
        <p:spPr>
          <a:xfrm flipV="1">
            <a:off x="5938255" y="3658737"/>
            <a:ext cx="0" cy="114618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smtClean="0"/>
              <a:t>Hyperloop Passenger Vehicle Compression System Model</a:t>
            </a:r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609600" y="3110098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FlowStart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tube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113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Inlet</a:t>
            </a:r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inlet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4933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Compressor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compA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9208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Duct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intercoolA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15499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splitter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21135" y="2286000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Nozzle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nozzle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6393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Compressor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compB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89819" y="4081704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FlowStart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steam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502135" y="344628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HeatX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intercoolB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7172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Duct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toAir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Bearings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71725" y="3810000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Duct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toSteam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Tank</a:t>
            </a:r>
          </a:p>
        </p:txBody>
      </p:sp>
      <p:sp>
        <p:nvSpPr>
          <p:cNvPr id="7" name="Oval 6"/>
          <p:cNvSpPr/>
          <p:nvPr/>
        </p:nvSpPr>
        <p:spPr>
          <a:xfrm>
            <a:off x="8178535" y="3893820"/>
            <a:ext cx="57912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FlowEnd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endD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178535" y="3193917"/>
            <a:ext cx="57912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FlowEnd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endC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14995" y="2096069"/>
            <a:ext cx="57912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FlowEnd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endA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883135" y="2369820"/>
            <a:ext cx="57912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FlowEnd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endB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34" idx="3"/>
            <a:endCxn id="36" idx="1"/>
          </p:cNvCxnSpPr>
          <p:nvPr/>
        </p:nvCxnSpPr>
        <p:spPr>
          <a:xfrm>
            <a:off x="2859775" y="3384417"/>
            <a:ext cx="28956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3"/>
            <a:endCxn id="37" idx="1"/>
          </p:cNvCxnSpPr>
          <p:nvPr/>
        </p:nvCxnSpPr>
        <p:spPr>
          <a:xfrm>
            <a:off x="3697975" y="3384417"/>
            <a:ext cx="29411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7" idx="3"/>
            <a:endCxn id="38" idx="1"/>
          </p:cNvCxnSpPr>
          <p:nvPr/>
        </p:nvCxnSpPr>
        <p:spPr>
          <a:xfrm>
            <a:off x="4540725" y="3384417"/>
            <a:ext cx="274774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3"/>
            <a:endCxn id="41" idx="1"/>
          </p:cNvCxnSpPr>
          <p:nvPr/>
        </p:nvCxnSpPr>
        <p:spPr>
          <a:xfrm>
            <a:off x="5364139" y="3384417"/>
            <a:ext cx="299796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1" idx="3"/>
          </p:cNvCxnSpPr>
          <p:nvPr/>
        </p:nvCxnSpPr>
        <p:spPr>
          <a:xfrm>
            <a:off x="6212575" y="3384417"/>
            <a:ext cx="289560" cy="190500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2" idx="3"/>
          </p:cNvCxnSpPr>
          <p:nvPr/>
        </p:nvCxnSpPr>
        <p:spPr>
          <a:xfrm flipV="1">
            <a:off x="5638459" y="3891204"/>
            <a:ext cx="863676" cy="464820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44" idx="1"/>
          </p:cNvCxnSpPr>
          <p:nvPr/>
        </p:nvCxnSpPr>
        <p:spPr>
          <a:xfrm flipV="1">
            <a:off x="7050775" y="3384417"/>
            <a:ext cx="320950" cy="190500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7050775" y="3891204"/>
            <a:ext cx="320950" cy="190500"/>
          </a:xfrm>
          <a:prstGeom prst="bentConnector3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50" idx="2"/>
          </p:cNvCxnSpPr>
          <p:nvPr/>
        </p:nvCxnSpPr>
        <p:spPr>
          <a:xfrm>
            <a:off x="6669775" y="2560320"/>
            <a:ext cx="21336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3"/>
            <a:endCxn id="48" idx="2"/>
          </p:cNvCxnSpPr>
          <p:nvPr/>
        </p:nvCxnSpPr>
        <p:spPr>
          <a:xfrm>
            <a:off x="7920365" y="3384417"/>
            <a:ext cx="25817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5" idx="3"/>
            <a:endCxn id="7" idx="2"/>
          </p:cNvCxnSpPr>
          <p:nvPr/>
        </p:nvCxnSpPr>
        <p:spPr>
          <a:xfrm>
            <a:off x="7920365" y="4084320"/>
            <a:ext cx="25817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8" idx="0"/>
            <a:endCxn id="39" idx="1"/>
          </p:cNvCxnSpPr>
          <p:nvPr/>
        </p:nvCxnSpPr>
        <p:spPr>
          <a:xfrm rot="5400000" flipH="1" flipV="1">
            <a:off x="5330589" y="2319551"/>
            <a:ext cx="549777" cy="1031316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0" idx="0"/>
            <a:endCxn id="49" idx="2"/>
          </p:cNvCxnSpPr>
          <p:nvPr/>
        </p:nvCxnSpPr>
        <p:spPr>
          <a:xfrm rot="5400000" flipH="1" flipV="1">
            <a:off x="1806793" y="2201896"/>
            <a:ext cx="823528" cy="992875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2" idx="2"/>
            <a:endCxn id="37" idx="2"/>
          </p:cNvCxnSpPr>
          <p:nvPr/>
        </p:nvCxnSpPr>
        <p:spPr>
          <a:xfrm rot="5400000" flipH="1">
            <a:off x="4329468" y="3595674"/>
            <a:ext cx="971607" cy="1097734"/>
          </a:xfrm>
          <a:prstGeom prst="bentConnector3">
            <a:avLst>
              <a:gd name="adj1" fmla="val -23528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49335" y="4804922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Shaft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shaftA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663935" y="4804922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Shaft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shaftB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447800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tubeBypass</a:t>
            </a:r>
          </a:p>
        </p:txBody>
      </p:sp>
      <p:cxnSp>
        <p:nvCxnSpPr>
          <p:cNvPr id="95" name="Straight Arrow Connector 94"/>
          <p:cNvCxnSpPr>
            <a:stCxn id="2" idx="3"/>
            <a:endCxn id="90" idx="1"/>
          </p:cNvCxnSpPr>
          <p:nvPr/>
        </p:nvCxnSpPr>
        <p:spPr>
          <a:xfrm flipV="1">
            <a:off x="1158240" y="3384417"/>
            <a:ext cx="289560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3"/>
            <a:endCxn id="34" idx="1"/>
          </p:cNvCxnSpPr>
          <p:nvPr/>
        </p:nvCxnSpPr>
        <p:spPr>
          <a:xfrm>
            <a:off x="1996440" y="3384417"/>
            <a:ext cx="314695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9" idx="3"/>
            <a:endCxn id="46" idx="1"/>
          </p:cNvCxnSpPr>
          <p:nvPr/>
        </p:nvCxnSpPr>
        <p:spPr>
          <a:xfrm flipV="1">
            <a:off x="4644732" y="4389517"/>
            <a:ext cx="1753395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6" idx="3"/>
            <a:endCxn id="47" idx="1"/>
          </p:cNvCxnSpPr>
          <p:nvPr/>
        </p:nvCxnSpPr>
        <p:spPr>
          <a:xfrm flipV="1">
            <a:off x="7154782" y="4389516"/>
            <a:ext cx="387255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0"/>
            <a:endCxn id="36" idx="2"/>
          </p:cNvCxnSpPr>
          <p:nvPr/>
        </p:nvCxnSpPr>
        <p:spPr>
          <a:xfrm flipV="1">
            <a:off x="3423655" y="3658737"/>
            <a:ext cx="0" cy="114618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1" idx="0"/>
            <a:endCxn id="41" idx="2"/>
          </p:cNvCxnSpPr>
          <p:nvPr/>
        </p:nvCxnSpPr>
        <p:spPr>
          <a:xfrm flipV="1">
            <a:off x="5938255" y="3658737"/>
            <a:ext cx="0" cy="114618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smtClean="0"/>
              <a:t>Hyperloop Passenger Vehicle Compression System Model</a:t>
            </a:r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609600" y="3110098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FlowStart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tube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113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Inlet</a:t>
            </a:r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inlet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4933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Compressor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compA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9208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Duct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intercoolA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15499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splitter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21135" y="2286000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Nozzle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nozzle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6393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Compressor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compB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50213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Duct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intercoolB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71725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Duct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toAir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Bearings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178535" y="3193917"/>
            <a:ext cx="57912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FlowEnd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endC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14995" y="2096069"/>
            <a:ext cx="57912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FlowEnd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endA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883135" y="2369820"/>
            <a:ext cx="57912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FlowEnd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endB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34" idx="3"/>
            <a:endCxn id="36" idx="1"/>
          </p:cNvCxnSpPr>
          <p:nvPr/>
        </p:nvCxnSpPr>
        <p:spPr>
          <a:xfrm>
            <a:off x="2859775" y="3384417"/>
            <a:ext cx="28956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3"/>
            <a:endCxn id="37" idx="1"/>
          </p:cNvCxnSpPr>
          <p:nvPr/>
        </p:nvCxnSpPr>
        <p:spPr>
          <a:xfrm>
            <a:off x="3697975" y="3384417"/>
            <a:ext cx="29411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7" idx="3"/>
            <a:endCxn id="38" idx="1"/>
          </p:cNvCxnSpPr>
          <p:nvPr/>
        </p:nvCxnSpPr>
        <p:spPr>
          <a:xfrm>
            <a:off x="4540725" y="3384417"/>
            <a:ext cx="274774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3"/>
            <a:endCxn id="41" idx="1"/>
          </p:cNvCxnSpPr>
          <p:nvPr/>
        </p:nvCxnSpPr>
        <p:spPr>
          <a:xfrm>
            <a:off x="5364139" y="3384417"/>
            <a:ext cx="299796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50" idx="2"/>
          </p:cNvCxnSpPr>
          <p:nvPr/>
        </p:nvCxnSpPr>
        <p:spPr>
          <a:xfrm>
            <a:off x="6669775" y="2560320"/>
            <a:ext cx="21336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3"/>
            <a:endCxn id="48" idx="2"/>
          </p:cNvCxnSpPr>
          <p:nvPr/>
        </p:nvCxnSpPr>
        <p:spPr>
          <a:xfrm>
            <a:off x="7920365" y="3384417"/>
            <a:ext cx="25817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8" idx="0"/>
            <a:endCxn id="39" idx="1"/>
          </p:cNvCxnSpPr>
          <p:nvPr/>
        </p:nvCxnSpPr>
        <p:spPr>
          <a:xfrm rot="5400000" flipH="1" flipV="1">
            <a:off x="5330589" y="2319551"/>
            <a:ext cx="549777" cy="1031316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0" idx="0"/>
            <a:endCxn id="49" idx="2"/>
          </p:cNvCxnSpPr>
          <p:nvPr/>
        </p:nvCxnSpPr>
        <p:spPr>
          <a:xfrm rot="5400000" flipH="1" flipV="1">
            <a:off x="1806793" y="2201896"/>
            <a:ext cx="823528" cy="992875"/>
          </a:xfrm>
          <a:prstGeom prst="bentConnector2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49335" y="4804922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Shaft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shaftA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663935" y="4804922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Shaft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shaftB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447800" y="3110097"/>
            <a:ext cx="548640" cy="5486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tubeBypass</a:t>
            </a:r>
          </a:p>
        </p:txBody>
      </p:sp>
      <p:cxnSp>
        <p:nvCxnSpPr>
          <p:cNvPr id="95" name="Straight Arrow Connector 94"/>
          <p:cNvCxnSpPr>
            <a:stCxn id="2" idx="3"/>
            <a:endCxn id="90" idx="1"/>
          </p:cNvCxnSpPr>
          <p:nvPr/>
        </p:nvCxnSpPr>
        <p:spPr>
          <a:xfrm flipV="1">
            <a:off x="1158240" y="3384417"/>
            <a:ext cx="289560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3"/>
            <a:endCxn id="34" idx="1"/>
          </p:cNvCxnSpPr>
          <p:nvPr/>
        </p:nvCxnSpPr>
        <p:spPr>
          <a:xfrm>
            <a:off x="1996440" y="3384417"/>
            <a:ext cx="314695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41" idx="3"/>
            <a:endCxn id="43" idx="1"/>
          </p:cNvCxnSpPr>
          <p:nvPr/>
        </p:nvCxnSpPr>
        <p:spPr>
          <a:xfrm>
            <a:off x="6212575" y="3384417"/>
            <a:ext cx="28956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3" idx="3"/>
            <a:endCxn id="44" idx="1"/>
          </p:cNvCxnSpPr>
          <p:nvPr/>
        </p:nvCxnSpPr>
        <p:spPr>
          <a:xfrm>
            <a:off x="7050775" y="3384417"/>
            <a:ext cx="320950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888077" y="4113890"/>
            <a:ext cx="756655" cy="5512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water to steam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398127" y="4113889"/>
            <a:ext cx="756655" cy="5512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steam to </a:t>
            </a:r>
            <a:endParaRPr lang="en-US" sz="800" smtClean="0">
              <a:solidFill>
                <a:schemeClr val="tx1"/>
              </a:solidFill>
            </a:endParaRP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even hotter</a:t>
            </a:r>
            <a:endParaRPr lang="en-US" sz="800" smtClean="0">
              <a:solidFill>
                <a:schemeClr val="tx1"/>
              </a:solidFill>
            </a:endParaRPr>
          </a:p>
          <a:p>
            <a:pPr algn="ctr"/>
            <a:r>
              <a:rPr lang="en-US" sz="800" smtClean="0">
                <a:solidFill>
                  <a:schemeClr val="tx1"/>
                </a:solidFill>
              </a:rPr>
              <a:t>steam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542037" y="4113888"/>
            <a:ext cx="756655" cy="5512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steam tank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0"/>
            <a:endCxn id="37" idx="2"/>
          </p:cNvCxnSpPr>
          <p:nvPr/>
        </p:nvCxnSpPr>
        <p:spPr>
          <a:xfrm flipV="1">
            <a:off x="4266405" y="3658737"/>
            <a:ext cx="0" cy="45515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43" idx="2"/>
          </p:cNvCxnSpPr>
          <p:nvPr/>
        </p:nvCxnSpPr>
        <p:spPr>
          <a:xfrm flipV="1">
            <a:off x="6776455" y="3658737"/>
            <a:ext cx="0" cy="4551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126</Words>
  <Application>Microsoft Office PowerPoint</Application>
  <PresentationFormat>On-screen Show (4:3)</PresentationFormat>
  <Paragraphs>84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Hyperloop Passenger Vehicle</vt:lpstr>
      <vt:lpstr>Hyperloop Passenger Vehicle Compression System Model</vt:lpstr>
      <vt:lpstr>Hyperloop Passenger Vehicle Compression System Model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Scott M. (GRC-RTM0)</dc:creator>
  <cp:lastModifiedBy>Jones, Scott M. (GRC-RTM0)</cp:lastModifiedBy>
  <cp:revision>43</cp:revision>
  <dcterms:created xsi:type="dcterms:W3CDTF">2013-08-16T18:23:31Z</dcterms:created>
  <dcterms:modified xsi:type="dcterms:W3CDTF">2013-08-27T11:13:44Z</dcterms:modified>
</cp:coreProperties>
</file>