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>
      <p:cViewPr varScale="1">
        <p:scale>
          <a:sx n="63" d="100"/>
          <a:sy n="63" d="100"/>
        </p:scale>
        <p:origin x="1887" y="4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BBE85B8-BD48-4591-BFCB-42B6B424D5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BDEDE359-098C-452F-9623-435542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9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2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7204-A71A-40DE-9EFF-E2D0EAC118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9572-7B49-4228-9DC5-CB8ACB3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572"/>
            <a:ext cx="6858000" cy="914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idelity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394193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"Baseball is 90 percent mental. The other half is physical.“ </a:t>
            </a:r>
          </a:p>
          <a:p>
            <a:r>
              <a:rPr lang="en-US" dirty="0"/>
              <a:t>– Yogi Berra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677454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Fidelity Sans" pitchFamily="34" charset="0"/>
              </a:rPr>
              <a:t>Superpower</a:t>
            </a:r>
            <a:r>
              <a:rPr lang="en-US" dirty="0">
                <a:latin typeface="Fidelity Sans" pitchFamily="34" charset="0"/>
              </a:rPr>
              <a:t>: Cleanliness Manipulation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1" y="763865"/>
            <a:ext cx="3962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Fidelity Sans" pitchFamily="34" charset="0"/>
              </a:rPr>
              <a:t>About me</a:t>
            </a:r>
            <a:r>
              <a:rPr lang="en-US" dirty="0">
                <a:latin typeface="Fidelity Sans" pitchFamily="34" charset="0"/>
              </a:rPr>
              <a:t>: I love to travel and enjoy new food experiences. Avid IOTs researcher, deal finding, and fast walking. Stay to the right! Recently went to Louisville and now an avid Bourbon fan.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0112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Fidelity Sans" pitchFamily="34" charset="0"/>
              </a:rPr>
              <a:t>Inspired by</a:t>
            </a:r>
            <a:r>
              <a:rPr lang="en-US" dirty="0">
                <a:latin typeface="Fidelity Sans" pitchFamily="34" charset="0"/>
              </a:rPr>
              <a:t>: Entrepreneurs ability to take risks that seem dumb, but prove to be successful.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3676471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Fidelity Sans" pitchFamily="34" charset="0"/>
              </a:rPr>
              <a:t>Where you might find me</a:t>
            </a:r>
            <a:r>
              <a:rPr lang="en-US" dirty="0">
                <a:latin typeface="Fidelity Sans" pitchFamily="34" charset="0"/>
              </a:rPr>
              <a:t>: At the pool, in the garden, watching the Yankees, PSU Football (hopefully winning), listening to podcasts, cleaning up after my daughter, buying stuff for my daughter, play with the stuff I bought for my daughter.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63354"/>
            <a:ext cx="350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latin typeface="Fidelity Sans" pitchFamily="34" charset="0"/>
              </a:rPr>
              <a:t>Drew Seelig</a:t>
            </a:r>
          </a:p>
          <a:p>
            <a:pPr algn="r"/>
            <a:r>
              <a:rPr lang="en-US" i="1" dirty="0"/>
              <a:t>Cut to the chase..</a:t>
            </a:r>
            <a:endParaRPr lang="en-US" sz="1400" i="1" dirty="0">
              <a:latin typeface="Fidelity Sans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5FF6C-B7C5-4686-AC42-808A03886133}"/>
              </a:ext>
            </a:extLst>
          </p:cNvPr>
          <p:cNvSpPr txBox="1"/>
          <p:nvPr/>
        </p:nvSpPr>
        <p:spPr>
          <a:xfrm>
            <a:off x="228600" y="512427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Fidelity Sans" pitchFamily="34" charset="0"/>
              </a:rPr>
              <a:t>Team characteristics that motivate me: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Fidelity Sans" pitchFamily="34" charset="0"/>
              </a:rPr>
              <a:t>New ways of looking at problems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Fidelity Sans" pitchFamily="34" charset="0"/>
              </a:rPr>
              <a:t>Strong communication and opinions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Fidelity Sans" pitchFamily="34" charset="0"/>
              </a:rPr>
              <a:t>Willingness to solve problems with little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02AB-DD39-4283-8E47-C2F8B0C6C99A}"/>
              </a:ext>
            </a:extLst>
          </p:cNvPr>
          <p:cNvSpPr txBox="1"/>
          <p:nvPr/>
        </p:nvSpPr>
        <p:spPr>
          <a:xfrm>
            <a:off x="228600" y="6462559"/>
            <a:ext cx="640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Fidelity Sans" pitchFamily="34" charset="0"/>
              </a:rPr>
              <a:t>Team characteristics that de-motivate me: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Fidelity Sans" pitchFamily="34" charset="0"/>
              </a:rPr>
              <a:t>Not</a:t>
            </a:r>
            <a:r>
              <a:rPr lang="en-US" b="1" i="1" dirty="0">
                <a:latin typeface="Fidelity Sans" pitchFamily="34" charset="0"/>
              </a:rPr>
              <a:t> </a:t>
            </a:r>
            <a:r>
              <a:rPr lang="en-US" dirty="0">
                <a:latin typeface="Fidelity Sans" pitchFamily="34" charset="0"/>
              </a:rPr>
              <a:t>asking questions, being silent or not having an opinion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Fidelity Sans" pitchFamily="34" charset="0"/>
              </a:rPr>
              <a:t>Don’t follow through on commitments or provide updates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Fidelity Sans" pitchFamily="34" charset="0"/>
              </a:rPr>
              <a:t>Being disinterested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70D44-5592-4BB4-A46B-E43DFF30B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9" y="812744"/>
            <a:ext cx="2514600" cy="18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BACA2812D28F4F81783E83347EF460" ma:contentTypeVersion="15" ma:contentTypeDescription="Create a new document." ma:contentTypeScope="" ma:versionID="3ea3f3faaa1620b625a8ff1bbfde3193">
  <xsd:schema xmlns:xsd="http://www.w3.org/2001/XMLSchema" xmlns:xs="http://www.w3.org/2001/XMLSchema" xmlns:p="http://schemas.microsoft.com/office/2006/metadata/properties" xmlns:ns1="http://schemas.microsoft.com/sharepoint/v3" xmlns:ns3="c94ec7e2-b702-47c9-b5a0-9f82ab7afc41" xmlns:ns4="4f06d219-ac5d-4f73-beb1-a6e6863b9100" targetNamespace="http://schemas.microsoft.com/office/2006/metadata/properties" ma:root="true" ma:fieldsID="cd6bf4dd707953b93ed845b2b231dbb8" ns1:_="" ns3:_="" ns4:_="">
    <xsd:import namespace="http://schemas.microsoft.com/sharepoint/v3"/>
    <xsd:import namespace="c94ec7e2-b702-47c9-b5a0-9f82ab7afc41"/>
    <xsd:import namespace="4f06d219-ac5d-4f73-beb1-a6e6863b91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ec7e2-b702-47c9-b5a0-9f82ab7afc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6d219-ac5d-4f73-beb1-a6e6863b9100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F0CD5-B847-4E7D-AB25-983F5812799D}">
  <ds:schemaRefs>
    <ds:schemaRef ds:uri="http://purl.org/dc/dcmitype/"/>
    <ds:schemaRef ds:uri="http://schemas.microsoft.com/office/infopath/2007/PartnerControls"/>
    <ds:schemaRef ds:uri="4f06d219-ac5d-4f73-beb1-a6e6863b9100"/>
    <ds:schemaRef ds:uri="http://schemas.microsoft.com/office/2006/documentManagement/types"/>
    <ds:schemaRef ds:uri="c94ec7e2-b702-47c9-b5a0-9f82ab7afc41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7A9387-909F-45AA-AEDC-C0914BC917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BD5E2E-CC95-4EEA-9D05-25C3E95CE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94ec7e2-b702-47c9-b5a0-9f82ab7afc41"/>
    <ds:schemaRef ds:uri="4f06d219-ac5d-4f73-beb1-a6e6863b91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185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Fidelity Sans</vt:lpstr>
      <vt:lpstr>Office Theme</vt:lpstr>
      <vt:lpstr>PowerPoint Presentation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Danikka</dc:creator>
  <cp:lastModifiedBy>Drew Seelig</cp:lastModifiedBy>
  <cp:revision>34</cp:revision>
  <cp:lastPrinted>2017-12-04T19:45:49Z</cp:lastPrinted>
  <dcterms:created xsi:type="dcterms:W3CDTF">2017-11-13T14:25:42Z</dcterms:created>
  <dcterms:modified xsi:type="dcterms:W3CDTF">2019-10-17T17:10:22Z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Jive_VersionGuid">
    <vt:lpwstr>008da7f3-08fa-4ae4-b9cc-0cba66f5db3c</vt:lpwstr>
  </property>
  <property fmtid="{D5CDD505-2E9C-101B-9397-08002B2CF9AE}" pid="4" name="Offisync_ProviderInitializationData">
    <vt:lpwstr>https://ribbit.fmr.com</vt:lpwstr>
  </property>
  <property fmtid="{D5CDD505-2E9C-101B-9397-08002B2CF9AE}" pid="5" name="Jive_LatestUserAccountName">
    <vt:lpwstr>a526859</vt:lpwstr>
  </property>
  <property fmtid="{D5CDD505-2E9C-101B-9397-08002B2CF9AE}" pid="6" name="Offisync_ServerID">
    <vt:lpwstr>b66ae4db-2d31-4d69-9e9c-43dcde94714b</vt:lpwstr>
  </property>
  <property fmtid="{D5CDD505-2E9C-101B-9397-08002B2CF9AE}" pid="7" name="Offisync_UpdateToken">
    <vt:lpwstr>1</vt:lpwstr>
  </property>
  <property fmtid="{D5CDD505-2E9C-101B-9397-08002B2CF9AE}" pid="8" name="Offisync_UniqueId">
    <vt:lpwstr>979048</vt:lpwstr>
  </property>
  <property fmtid="{D5CDD505-2E9C-101B-9397-08002B2CF9AE}" pid="9" name="Jive_ModifiedButNotPublished">
    <vt:lpwstr>True</vt:lpwstr>
  </property>
  <property fmtid="{D5CDD505-2E9C-101B-9397-08002B2CF9AE}" pid="10" name="ContentTypeId">
    <vt:lpwstr>0x010100AFBACA2812D28F4F81783E83347EF460</vt:lpwstr>
  </property>
</Properties>
</file>