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8E182-9A94-461A-8952-183E5C92D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90589D-5EAA-42C0-B886-F5FF7A65743F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rPr>
            <a:t>PROPOSAL</a:t>
          </a:r>
          <a:endParaRPr lang="en-US" sz="24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D00A53-FB31-42F6-A34F-E7985BB76609}" type="parTrans" cxnId="{B5BD5D7D-9E15-4CB4-AA9E-8998294A29DB}">
      <dgm:prSet/>
      <dgm:spPr/>
      <dgm:t>
        <a:bodyPr/>
        <a:lstStyle/>
        <a:p>
          <a:endParaRPr lang="en-US"/>
        </a:p>
      </dgm:t>
    </dgm:pt>
    <dgm:pt modelId="{98F690D1-A673-4A79-B419-8E6B5617EFE5}" type="sibTrans" cxnId="{B5BD5D7D-9E15-4CB4-AA9E-8998294A29DB}">
      <dgm:prSet/>
      <dgm:spPr/>
      <dgm:t>
        <a:bodyPr/>
        <a:lstStyle/>
        <a:p>
          <a:endParaRPr lang="en-US"/>
        </a:p>
      </dgm:t>
    </dgm:pt>
    <dgm:pt modelId="{74AF57C6-6C7C-4347-8922-990FBCFFC01E}">
      <dgm:prSet custT="1"/>
      <dgm:spPr/>
      <dgm:t>
        <a:bodyPr/>
        <a:lstStyle/>
        <a:p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CCP should implement a tutor matching algorithm</a:t>
          </a:r>
        </a:p>
      </dgm:t>
    </dgm:pt>
    <dgm:pt modelId="{C682454C-02E2-4D69-8769-C7796D71AC28}" type="parTrans" cxnId="{0081923D-4380-45CA-BF6F-21C7F7644A47}">
      <dgm:prSet/>
      <dgm:spPr/>
      <dgm:t>
        <a:bodyPr/>
        <a:lstStyle/>
        <a:p>
          <a:endParaRPr lang="en-US"/>
        </a:p>
      </dgm:t>
    </dgm:pt>
    <dgm:pt modelId="{435E283D-A753-4D48-9D4C-E4E9CCA979BB}" type="sibTrans" cxnId="{0081923D-4380-45CA-BF6F-21C7F7644A47}">
      <dgm:prSet/>
      <dgm:spPr/>
      <dgm:t>
        <a:bodyPr/>
        <a:lstStyle/>
        <a:p>
          <a:endParaRPr lang="en-US"/>
        </a:p>
      </dgm:t>
    </dgm:pt>
    <dgm:pt modelId="{66C465E2-72DE-4683-82A8-06CA2C4E66CC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endParaRPr lang="en-US" sz="24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9857B9-2412-4D0F-BE23-5C50FE2D266B}" type="parTrans" cxnId="{74927ADC-249A-430C-AE7A-CB7A06F873B3}">
      <dgm:prSet/>
      <dgm:spPr/>
      <dgm:t>
        <a:bodyPr/>
        <a:lstStyle/>
        <a:p>
          <a:endParaRPr lang="en-US"/>
        </a:p>
      </dgm:t>
    </dgm:pt>
    <dgm:pt modelId="{F018C640-69FC-4500-A1DA-59482D7C3D4B}" type="sibTrans" cxnId="{74927ADC-249A-430C-AE7A-CB7A06F873B3}">
      <dgm:prSet/>
      <dgm:spPr/>
      <dgm:t>
        <a:bodyPr/>
        <a:lstStyle/>
        <a:p>
          <a:endParaRPr lang="en-US"/>
        </a:p>
      </dgm:t>
    </dgm:pt>
    <dgm:pt modelId="{C5043439-8B0D-4569-B9E8-F958E044372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Increased student satisfaction with online tutoring</a:t>
          </a:r>
        </a:p>
      </dgm:t>
    </dgm:pt>
    <dgm:pt modelId="{98D6073F-EAC4-4E0D-B7E7-476CA868A8F7}" type="parTrans" cxnId="{301453CD-D75F-4000-B1E4-E38699BA2BD0}">
      <dgm:prSet/>
      <dgm:spPr/>
      <dgm:t>
        <a:bodyPr/>
        <a:lstStyle/>
        <a:p>
          <a:endParaRPr lang="en-US"/>
        </a:p>
      </dgm:t>
    </dgm:pt>
    <dgm:pt modelId="{E4F583E7-8487-455D-AD52-D10222DD63F3}" type="sibTrans" cxnId="{301453CD-D75F-4000-B1E4-E38699BA2BD0}">
      <dgm:prSet/>
      <dgm:spPr/>
      <dgm:t>
        <a:bodyPr/>
        <a:lstStyle/>
        <a:p>
          <a:endParaRPr lang="en-US"/>
        </a:p>
      </dgm:t>
    </dgm:pt>
    <dgm:pt modelId="{7979B381-10D1-44A7-8F5E-75245ADB4B22}">
      <dgm:prSet custT="1"/>
      <dgm:spPr/>
      <dgm:t>
        <a:bodyPr/>
        <a:lstStyle/>
        <a:p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Decreased opportunity cost for both student and tutor</a:t>
          </a:r>
        </a:p>
      </dgm:t>
    </dgm:pt>
    <dgm:pt modelId="{5DAB1AE2-255A-4860-B9B8-162AD2228C15}" type="parTrans" cxnId="{597A0EBB-A05C-480C-B1D5-4651F756D696}">
      <dgm:prSet/>
      <dgm:spPr/>
      <dgm:t>
        <a:bodyPr/>
        <a:lstStyle/>
        <a:p>
          <a:endParaRPr lang="en-US"/>
        </a:p>
      </dgm:t>
    </dgm:pt>
    <dgm:pt modelId="{9C0B1B9D-7F26-4475-ACAA-310B369A4364}" type="sibTrans" cxnId="{597A0EBB-A05C-480C-B1D5-4651F756D696}">
      <dgm:prSet/>
      <dgm:spPr/>
      <dgm:t>
        <a:bodyPr/>
        <a:lstStyle/>
        <a:p>
          <a:endParaRPr lang="en-US"/>
        </a:p>
      </dgm:t>
    </dgm:pt>
    <dgm:pt modelId="{EA89D44A-AB13-43A9-993E-262A29335208}">
      <dgm:prSet custT="1"/>
      <dgm:spPr/>
      <dgm:t>
        <a:bodyPr/>
        <a:lstStyle/>
        <a:p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Improved over-all GPA </a:t>
          </a:r>
        </a:p>
      </dgm:t>
    </dgm:pt>
    <dgm:pt modelId="{12797F90-AEBA-4252-B5CB-416D4F76DF06}" type="parTrans" cxnId="{68E9914B-2D23-43BA-8C3A-1665110DA0C2}">
      <dgm:prSet/>
      <dgm:spPr/>
      <dgm:t>
        <a:bodyPr/>
        <a:lstStyle/>
        <a:p>
          <a:endParaRPr lang="en-US"/>
        </a:p>
      </dgm:t>
    </dgm:pt>
    <dgm:pt modelId="{78398613-35B3-4671-9D4D-27CD3013F5C0}" type="sibTrans" cxnId="{68E9914B-2D23-43BA-8C3A-1665110DA0C2}">
      <dgm:prSet/>
      <dgm:spPr/>
      <dgm:t>
        <a:bodyPr/>
        <a:lstStyle/>
        <a:p>
          <a:endParaRPr lang="en-US"/>
        </a:p>
      </dgm:t>
    </dgm:pt>
    <dgm:pt modelId="{D2166A8B-71B9-49CD-AD29-AA8D18E0F0EE}">
      <dgm:prSet custT="1"/>
      <dgm:spPr/>
      <dgm:t>
        <a:bodyPr/>
        <a:lstStyle/>
        <a:p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Increased sense of well-being</a:t>
          </a:r>
        </a:p>
      </dgm:t>
    </dgm:pt>
    <dgm:pt modelId="{6A17293F-9DD5-4BD0-8004-93EEA0F0408C}" type="parTrans" cxnId="{F964357E-2A9B-4355-876B-14E592F644F9}">
      <dgm:prSet/>
      <dgm:spPr/>
      <dgm:t>
        <a:bodyPr/>
        <a:lstStyle/>
        <a:p>
          <a:endParaRPr lang="en-US"/>
        </a:p>
      </dgm:t>
    </dgm:pt>
    <dgm:pt modelId="{EAA5AA77-C385-4BDD-88CA-DDCEBA8715BB}" type="sibTrans" cxnId="{F964357E-2A9B-4355-876B-14E592F644F9}">
      <dgm:prSet/>
      <dgm:spPr/>
      <dgm:t>
        <a:bodyPr/>
        <a:lstStyle/>
        <a:p>
          <a:endParaRPr lang="en-US"/>
        </a:p>
      </dgm:t>
    </dgm:pt>
    <dgm:pt modelId="{2090C204-9929-4BBE-B54F-D32A0EA20DE1}">
      <dgm:prSet custT="1"/>
      <dgm:spPr/>
      <dgm:t>
        <a:bodyPr/>
        <a:lstStyle/>
        <a:p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Time saved for student, tutor, and administration</a:t>
          </a:r>
        </a:p>
      </dgm:t>
    </dgm:pt>
    <dgm:pt modelId="{8804C68F-F167-4372-B518-99430173DBE0}" type="parTrans" cxnId="{D91F4F3D-70AC-418A-A9F3-7FB02E80B40E}">
      <dgm:prSet/>
      <dgm:spPr/>
      <dgm:t>
        <a:bodyPr/>
        <a:lstStyle/>
        <a:p>
          <a:endParaRPr lang="en-US"/>
        </a:p>
      </dgm:t>
    </dgm:pt>
    <dgm:pt modelId="{BF498B5D-9FE9-42AC-851D-5085CFEA57D1}" type="sibTrans" cxnId="{D91F4F3D-70AC-418A-A9F3-7FB02E80B40E}">
      <dgm:prSet/>
      <dgm:spPr/>
      <dgm:t>
        <a:bodyPr/>
        <a:lstStyle/>
        <a:p>
          <a:endParaRPr lang="en-US"/>
        </a:p>
      </dgm:t>
    </dgm:pt>
    <dgm:pt modelId="{63DE83B6-F196-409A-A91B-1040D58A263E}" type="pres">
      <dgm:prSet presAssocID="{8778E182-9A94-461A-8952-183E5C92D4A0}" presName="linear" presStyleCnt="0">
        <dgm:presLayoutVars>
          <dgm:animLvl val="lvl"/>
          <dgm:resizeHandles val="exact"/>
        </dgm:presLayoutVars>
      </dgm:prSet>
      <dgm:spPr/>
    </dgm:pt>
    <dgm:pt modelId="{E5B99793-A678-48D6-9258-24E3AE992825}" type="pres">
      <dgm:prSet presAssocID="{3190589D-5EAA-42C0-B886-F5FF7A65743F}" presName="parentText" presStyleLbl="node1" presStyleIdx="0" presStyleCnt="2" custScaleY="43977" custLinFactNeighborX="-41" custLinFactNeighborY="-23459">
        <dgm:presLayoutVars>
          <dgm:chMax val="0"/>
          <dgm:bulletEnabled val="1"/>
        </dgm:presLayoutVars>
      </dgm:prSet>
      <dgm:spPr/>
    </dgm:pt>
    <dgm:pt modelId="{ABEE62FB-CA85-4360-B503-4C1DB5CC517C}" type="pres">
      <dgm:prSet presAssocID="{3190589D-5EAA-42C0-B886-F5FF7A65743F}" presName="childText" presStyleLbl="revTx" presStyleIdx="0" presStyleCnt="2">
        <dgm:presLayoutVars>
          <dgm:bulletEnabled val="1"/>
        </dgm:presLayoutVars>
      </dgm:prSet>
      <dgm:spPr/>
    </dgm:pt>
    <dgm:pt modelId="{F46CFEA5-A734-40BF-8E71-C2FCB149D019}" type="pres">
      <dgm:prSet presAssocID="{66C465E2-72DE-4683-82A8-06CA2C4E66CC}" presName="parentText" presStyleLbl="node1" presStyleIdx="1" presStyleCnt="2" custScaleY="43844" custLinFactNeighborX="-449" custLinFactNeighborY="-4524">
        <dgm:presLayoutVars>
          <dgm:chMax val="0"/>
          <dgm:bulletEnabled val="1"/>
        </dgm:presLayoutVars>
      </dgm:prSet>
      <dgm:spPr/>
    </dgm:pt>
    <dgm:pt modelId="{33D93808-D53A-4A11-BAD8-1189748F441F}" type="pres">
      <dgm:prSet presAssocID="{66C465E2-72DE-4683-82A8-06CA2C4E66C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1F4F3D-70AC-418A-A9F3-7FB02E80B40E}" srcId="{66C465E2-72DE-4683-82A8-06CA2C4E66CC}" destId="{2090C204-9929-4BBE-B54F-D32A0EA20DE1}" srcOrd="4" destOrd="0" parTransId="{8804C68F-F167-4372-B518-99430173DBE0}" sibTransId="{BF498B5D-9FE9-42AC-851D-5085CFEA57D1}"/>
    <dgm:cxn modelId="{0081923D-4380-45CA-BF6F-21C7F7644A47}" srcId="{3190589D-5EAA-42C0-B886-F5FF7A65743F}" destId="{74AF57C6-6C7C-4347-8922-990FBCFFC01E}" srcOrd="0" destOrd="0" parTransId="{C682454C-02E2-4D69-8769-C7796D71AC28}" sibTransId="{435E283D-A753-4D48-9D4C-E4E9CCA979BB}"/>
    <dgm:cxn modelId="{9E096F3F-9EA4-4243-8DCA-8A13BBBAD46C}" type="presOf" srcId="{8778E182-9A94-461A-8952-183E5C92D4A0}" destId="{63DE83B6-F196-409A-A91B-1040D58A263E}" srcOrd="0" destOrd="0" presId="urn:microsoft.com/office/officeart/2005/8/layout/vList2"/>
    <dgm:cxn modelId="{8249AF61-EA03-4556-983A-9522D7F0142B}" type="presOf" srcId="{3190589D-5EAA-42C0-B886-F5FF7A65743F}" destId="{E5B99793-A678-48D6-9258-24E3AE992825}" srcOrd="0" destOrd="0" presId="urn:microsoft.com/office/officeart/2005/8/layout/vList2"/>
    <dgm:cxn modelId="{C5056E63-C634-476B-82DA-82B0AAC723C1}" type="presOf" srcId="{2090C204-9929-4BBE-B54F-D32A0EA20DE1}" destId="{33D93808-D53A-4A11-BAD8-1189748F441F}" srcOrd="0" destOrd="4" presId="urn:microsoft.com/office/officeart/2005/8/layout/vList2"/>
    <dgm:cxn modelId="{68E9914B-2D23-43BA-8C3A-1665110DA0C2}" srcId="{66C465E2-72DE-4683-82A8-06CA2C4E66CC}" destId="{EA89D44A-AB13-43A9-993E-262A29335208}" srcOrd="2" destOrd="0" parTransId="{12797F90-AEBA-4252-B5CB-416D4F76DF06}" sibTransId="{78398613-35B3-4671-9D4D-27CD3013F5C0}"/>
    <dgm:cxn modelId="{B5BD5D7D-9E15-4CB4-AA9E-8998294A29DB}" srcId="{8778E182-9A94-461A-8952-183E5C92D4A0}" destId="{3190589D-5EAA-42C0-B886-F5FF7A65743F}" srcOrd="0" destOrd="0" parTransId="{6ED00A53-FB31-42F6-A34F-E7985BB76609}" sibTransId="{98F690D1-A673-4A79-B419-8E6B5617EFE5}"/>
    <dgm:cxn modelId="{F964357E-2A9B-4355-876B-14E592F644F9}" srcId="{66C465E2-72DE-4683-82A8-06CA2C4E66CC}" destId="{D2166A8B-71B9-49CD-AD29-AA8D18E0F0EE}" srcOrd="3" destOrd="0" parTransId="{6A17293F-9DD5-4BD0-8004-93EEA0F0408C}" sibTransId="{EAA5AA77-C385-4BDD-88CA-DDCEBA8715BB}"/>
    <dgm:cxn modelId="{AA62219D-A115-4DE6-8CDF-7EECDF3BEF07}" type="presOf" srcId="{C5043439-8B0D-4569-B9E8-F958E0443726}" destId="{33D93808-D53A-4A11-BAD8-1189748F441F}" srcOrd="0" destOrd="0" presId="urn:microsoft.com/office/officeart/2005/8/layout/vList2"/>
    <dgm:cxn modelId="{6E1BCBAF-CDD8-4BAA-87BF-2CD76DE576F5}" type="presOf" srcId="{EA89D44A-AB13-43A9-993E-262A29335208}" destId="{33D93808-D53A-4A11-BAD8-1189748F441F}" srcOrd="0" destOrd="2" presId="urn:microsoft.com/office/officeart/2005/8/layout/vList2"/>
    <dgm:cxn modelId="{8492AAB8-D888-47C7-ADC9-B7B0D6D638B1}" type="presOf" srcId="{66C465E2-72DE-4683-82A8-06CA2C4E66CC}" destId="{F46CFEA5-A734-40BF-8E71-C2FCB149D019}" srcOrd="0" destOrd="0" presId="urn:microsoft.com/office/officeart/2005/8/layout/vList2"/>
    <dgm:cxn modelId="{597A0EBB-A05C-480C-B1D5-4651F756D696}" srcId="{66C465E2-72DE-4683-82A8-06CA2C4E66CC}" destId="{7979B381-10D1-44A7-8F5E-75245ADB4B22}" srcOrd="1" destOrd="0" parTransId="{5DAB1AE2-255A-4860-B9B8-162AD2228C15}" sibTransId="{9C0B1B9D-7F26-4475-ACAA-310B369A4364}"/>
    <dgm:cxn modelId="{CF77EDC5-0EF1-497E-884A-408D63AA6B83}" type="presOf" srcId="{7979B381-10D1-44A7-8F5E-75245ADB4B22}" destId="{33D93808-D53A-4A11-BAD8-1189748F441F}" srcOrd="0" destOrd="1" presId="urn:microsoft.com/office/officeart/2005/8/layout/vList2"/>
    <dgm:cxn modelId="{301453CD-D75F-4000-B1E4-E38699BA2BD0}" srcId="{66C465E2-72DE-4683-82A8-06CA2C4E66CC}" destId="{C5043439-8B0D-4569-B9E8-F958E0443726}" srcOrd="0" destOrd="0" parTransId="{98D6073F-EAC4-4E0D-B7E7-476CA868A8F7}" sibTransId="{E4F583E7-8487-455D-AD52-D10222DD63F3}"/>
    <dgm:cxn modelId="{74927ADC-249A-430C-AE7A-CB7A06F873B3}" srcId="{8778E182-9A94-461A-8952-183E5C92D4A0}" destId="{66C465E2-72DE-4683-82A8-06CA2C4E66CC}" srcOrd="1" destOrd="0" parTransId="{769857B9-2412-4D0F-BE23-5C50FE2D266B}" sibTransId="{F018C640-69FC-4500-A1DA-59482D7C3D4B}"/>
    <dgm:cxn modelId="{4FA18BDF-42CB-45A0-88F6-9E22688388AD}" type="presOf" srcId="{74AF57C6-6C7C-4347-8922-990FBCFFC01E}" destId="{ABEE62FB-CA85-4360-B503-4C1DB5CC517C}" srcOrd="0" destOrd="0" presId="urn:microsoft.com/office/officeart/2005/8/layout/vList2"/>
    <dgm:cxn modelId="{E6777FF1-1521-4BBE-8DE1-6FAC6323F82A}" type="presOf" srcId="{D2166A8B-71B9-49CD-AD29-AA8D18E0F0EE}" destId="{33D93808-D53A-4A11-BAD8-1189748F441F}" srcOrd="0" destOrd="3" presId="urn:microsoft.com/office/officeart/2005/8/layout/vList2"/>
    <dgm:cxn modelId="{63047B08-CFDC-4D37-A625-6E67DCF17145}" type="presParOf" srcId="{63DE83B6-F196-409A-A91B-1040D58A263E}" destId="{E5B99793-A678-48D6-9258-24E3AE992825}" srcOrd="0" destOrd="0" presId="urn:microsoft.com/office/officeart/2005/8/layout/vList2"/>
    <dgm:cxn modelId="{2AECA8EB-1AA8-44C4-9D05-0F44D0DB9AA9}" type="presParOf" srcId="{63DE83B6-F196-409A-A91B-1040D58A263E}" destId="{ABEE62FB-CA85-4360-B503-4C1DB5CC517C}" srcOrd="1" destOrd="0" presId="urn:microsoft.com/office/officeart/2005/8/layout/vList2"/>
    <dgm:cxn modelId="{86BFB1B8-DA31-4CA4-9CDF-58F5BC5EC595}" type="presParOf" srcId="{63DE83B6-F196-409A-A91B-1040D58A263E}" destId="{F46CFEA5-A734-40BF-8E71-C2FCB149D019}" srcOrd="2" destOrd="0" presId="urn:microsoft.com/office/officeart/2005/8/layout/vList2"/>
    <dgm:cxn modelId="{E6C2EFCC-99D9-4C02-B591-D75C5D80FB32}" type="presParOf" srcId="{63DE83B6-F196-409A-A91B-1040D58A263E}" destId="{33D93808-D53A-4A11-BAD8-1189748F44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6BFD71-86A3-434E-9CD7-AA8A96AF4A9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06CBC9-401D-4930-B69F-804E2FE259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Tutor service uses only availability and qualifications to match</a:t>
          </a:r>
        </a:p>
      </dgm:t>
    </dgm:pt>
    <dgm:pt modelId="{AC25DAB0-1F69-43E0-B79D-166A7AFC9EE6}" type="parTrans" cxnId="{18DD407C-E276-4162-8FEF-227C531DAA1F}">
      <dgm:prSet/>
      <dgm:spPr/>
      <dgm:t>
        <a:bodyPr/>
        <a:lstStyle/>
        <a:p>
          <a:endParaRPr lang="en-US"/>
        </a:p>
      </dgm:t>
    </dgm:pt>
    <dgm:pt modelId="{B4245677-757B-43C7-97B8-2ED09C4630E2}" type="sibTrans" cxnId="{18DD407C-E276-4162-8FEF-227C531DAA1F}">
      <dgm:prSet/>
      <dgm:spPr/>
      <dgm:t>
        <a:bodyPr/>
        <a:lstStyle/>
        <a:p>
          <a:endParaRPr lang="en-US"/>
        </a:p>
      </dgm:t>
    </dgm:pt>
    <dgm:pt modelId="{E1255A9A-B112-4DC6-9969-C1E1483426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Service does not match based on personal learning styles or interests</a:t>
          </a:r>
        </a:p>
      </dgm:t>
    </dgm:pt>
    <dgm:pt modelId="{1D132E67-E9DC-4B14-9353-CF9047B8A3D9}" type="parTrans" cxnId="{2826BE56-1382-4F8E-8C59-DCD2703E6FA1}">
      <dgm:prSet/>
      <dgm:spPr/>
      <dgm:t>
        <a:bodyPr/>
        <a:lstStyle/>
        <a:p>
          <a:endParaRPr lang="en-US"/>
        </a:p>
      </dgm:t>
    </dgm:pt>
    <dgm:pt modelId="{283ECDE6-8594-4CA9-8E42-021090BC913B}" type="sibTrans" cxnId="{2826BE56-1382-4F8E-8C59-DCD2703E6FA1}">
      <dgm:prSet/>
      <dgm:spPr/>
      <dgm:t>
        <a:bodyPr/>
        <a:lstStyle/>
        <a:p>
          <a:endParaRPr lang="en-US"/>
        </a:p>
      </dgm:t>
    </dgm:pt>
    <dgm:pt modelId="{9DBD0EB3-C789-4E1B-BEBD-2946E51B7B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Students may feel nothing was achieved during tutoring session</a:t>
          </a:r>
        </a:p>
      </dgm:t>
    </dgm:pt>
    <dgm:pt modelId="{E56179F2-37B0-48B1-A456-D8C2415E5F4C}" type="parTrans" cxnId="{E88D7A42-FF24-4D46-AFE7-4B75F88C42A5}">
      <dgm:prSet/>
      <dgm:spPr/>
      <dgm:t>
        <a:bodyPr/>
        <a:lstStyle/>
        <a:p>
          <a:endParaRPr lang="en-US"/>
        </a:p>
      </dgm:t>
    </dgm:pt>
    <dgm:pt modelId="{8A322365-2548-4C3F-B9C5-0BDFDE183740}" type="sibTrans" cxnId="{E88D7A42-FF24-4D46-AFE7-4B75F88C42A5}">
      <dgm:prSet/>
      <dgm:spPr/>
      <dgm:t>
        <a:bodyPr/>
        <a:lstStyle/>
        <a:p>
          <a:endParaRPr lang="en-US"/>
        </a:p>
      </dgm:t>
    </dgm:pt>
    <dgm:pt modelId="{D0DC9AD7-7836-4D99-A611-70A44D2212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Tutors may feel like they haven’t been the best resource for the student</a:t>
          </a:r>
        </a:p>
      </dgm:t>
    </dgm:pt>
    <dgm:pt modelId="{9AB3FF01-FBF4-4670-971C-C133E62FA10B}" type="parTrans" cxnId="{49A63635-35A4-4090-B0C3-6589F3FBB8A4}">
      <dgm:prSet/>
      <dgm:spPr/>
      <dgm:t>
        <a:bodyPr/>
        <a:lstStyle/>
        <a:p>
          <a:endParaRPr lang="en-US"/>
        </a:p>
      </dgm:t>
    </dgm:pt>
    <dgm:pt modelId="{20DFCFBE-5410-45D4-BB98-A4A2D4AC45FB}" type="sibTrans" cxnId="{49A63635-35A4-4090-B0C3-6589F3FBB8A4}">
      <dgm:prSet/>
      <dgm:spPr/>
      <dgm:t>
        <a:bodyPr/>
        <a:lstStyle/>
        <a:p>
          <a:endParaRPr lang="en-US"/>
        </a:p>
      </dgm:t>
    </dgm:pt>
    <dgm:pt modelId="{B94DCA64-F1DA-4309-B80A-3A18E8F11B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Wasted time and additional stress is created</a:t>
          </a:r>
        </a:p>
      </dgm:t>
    </dgm:pt>
    <dgm:pt modelId="{6DD67F60-486D-4BF5-B099-CD6FAD6B7865}" type="parTrans" cxnId="{A0119CAD-0A04-4BB5-8595-0B09DD0A9EB1}">
      <dgm:prSet/>
      <dgm:spPr/>
      <dgm:t>
        <a:bodyPr/>
        <a:lstStyle/>
        <a:p>
          <a:endParaRPr lang="en-US"/>
        </a:p>
      </dgm:t>
    </dgm:pt>
    <dgm:pt modelId="{8DC0EA0C-3762-4080-8F0C-C0F34D910F97}" type="sibTrans" cxnId="{A0119CAD-0A04-4BB5-8595-0B09DD0A9EB1}">
      <dgm:prSet/>
      <dgm:spPr/>
      <dgm:t>
        <a:bodyPr/>
        <a:lstStyle/>
        <a:p>
          <a:endParaRPr lang="en-US"/>
        </a:p>
      </dgm:t>
    </dgm:pt>
    <dgm:pt modelId="{28F72FC4-4EF0-44A8-8FAA-2B33DF24F618}" type="pres">
      <dgm:prSet presAssocID="{E86BFD71-86A3-434E-9CD7-AA8A96AF4A9F}" presName="root" presStyleCnt="0">
        <dgm:presLayoutVars>
          <dgm:dir/>
          <dgm:resizeHandles val="exact"/>
        </dgm:presLayoutVars>
      </dgm:prSet>
      <dgm:spPr/>
    </dgm:pt>
    <dgm:pt modelId="{54A35E09-7234-4EBF-8228-A68623885633}" type="pres">
      <dgm:prSet presAssocID="{CD06CBC9-401D-4930-B69F-804E2FE25940}" presName="compNode" presStyleCnt="0"/>
      <dgm:spPr/>
    </dgm:pt>
    <dgm:pt modelId="{5AEA9E24-9EF4-45A1-A4D3-FF30C2E14B70}" type="pres">
      <dgm:prSet presAssocID="{CD06CBC9-401D-4930-B69F-804E2FE25940}" presName="bgRect" presStyleLbl="bgShp" presStyleIdx="0" presStyleCnt="5" custLinFactNeighborY="-1737"/>
      <dgm:spPr>
        <a:ln>
          <a:solidFill>
            <a:schemeClr val="accent1"/>
          </a:solidFill>
        </a:ln>
      </dgm:spPr>
    </dgm:pt>
    <dgm:pt modelId="{17E2C6E3-8627-4139-B8FC-1107DDE53D21}" type="pres">
      <dgm:prSet presAssocID="{CD06CBC9-401D-4930-B69F-804E2FE259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2101B5-4889-47AC-B3E3-BAFAB827D318}" type="pres">
      <dgm:prSet presAssocID="{CD06CBC9-401D-4930-B69F-804E2FE25940}" presName="spaceRect" presStyleCnt="0"/>
      <dgm:spPr/>
    </dgm:pt>
    <dgm:pt modelId="{817FBDDE-99AB-45D7-9BE5-F7604ACE7D9C}" type="pres">
      <dgm:prSet presAssocID="{CD06CBC9-401D-4930-B69F-804E2FE25940}" presName="parTx" presStyleLbl="revTx" presStyleIdx="0" presStyleCnt="5">
        <dgm:presLayoutVars>
          <dgm:chMax val="0"/>
          <dgm:chPref val="0"/>
        </dgm:presLayoutVars>
      </dgm:prSet>
      <dgm:spPr/>
    </dgm:pt>
    <dgm:pt modelId="{8148B570-30FE-40BA-9168-2FAA11C96E9C}" type="pres">
      <dgm:prSet presAssocID="{B4245677-757B-43C7-97B8-2ED09C4630E2}" presName="sibTrans" presStyleCnt="0"/>
      <dgm:spPr/>
    </dgm:pt>
    <dgm:pt modelId="{578F5741-3DD9-4D60-B3F6-09D5BD02A50C}" type="pres">
      <dgm:prSet presAssocID="{E1255A9A-B112-4DC6-9969-C1E148342653}" presName="compNode" presStyleCnt="0"/>
      <dgm:spPr/>
    </dgm:pt>
    <dgm:pt modelId="{74755CB5-2E58-463E-BD02-43A27F738151}" type="pres">
      <dgm:prSet presAssocID="{E1255A9A-B112-4DC6-9969-C1E148342653}" presName="bgRect" presStyleLbl="bgShp" presStyleIdx="1" presStyleCnt="5" custLinFactNeighborX="1090" custLinFactNeighborY="-2294"/>
      <dgm:spPr>
        <a:ln>
          <a:solidFill>
            <a:schemeClr val="accent1"/>
          </a:solidFill>
        </a:ln>
      </dgm:spPr>
    </dgm:pt>
    <dgm:pt modelId="{310BB3AB-1E43-4662-86CA-58A6056B70A5}" type="pres">
      <dgm:prSet presAssocID="{E1255A9A-B112-4DC6-9969-C1E1483426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845D3F-DFE2-487F-B00D-B7B07684D7C8}" type="pres">
      <dgm:prSet presAssocID="{E1255A9A-B112-4DC6-9969-C1E148342653}" presName="spaceRect" presStyleCnt="0"/>
      <dgm:spPr/>
    </dgm:pt>
    <dgm:pt modelId="{2A23D4F3-4165-4DD9-9210-B343E5D3A00D}" type="pres">
      <dgm:prSet presAssocID="{E1255A9A-B112-4DC6-9969-C1E148342653}" presName="parTx" presStyleLbl="revTx" presStyleIdx="1" presStyleCnt="5">
        <dgm:presLayoutVars>
          <dgm:chMax val="0"/>
          <dgm:chPref val="0"/>
        </dgm:presLayoutVars>
      </dgm:prSet>
      <dgm:spPr/>
    </dgm:pt>
    <dgm:pt modelId="{A0A26667-DBE9-4777-946F-0EF4CC29F776}" type="pres">
      <dgm:prSet presAssocID="{283ECDE6-8594-4CA9-8E42-021090BC913B}" presName="sibTrans" presStyleCnt="0"/>
      <dgm:spPr/>
    </dgm:pt>
    <dgm:pt modelId="{6FF95622-BA0B-4022-B0A7-EE72CD3C721E}" type="pres">
      <dgm:prSet presAssocID="{9DBD0EB3-C789-4E1B-BEBD-2946E51B7BCF}" presName="compNode" presStyleCnt="0"/>
      <dgm:spPr/>
    </dgm:pt>
    <dgm:pt modelId="{459FB127-DEC0-4AD6-8530-CB8D0D6D653F}" type="pres">
      <dgm:prSet presAssocID="{9DBD0EB3-C789-4E1B-BEBD-2946E51B7BCF}" presName="bgRect" presStyleLbl="bgShp" presStyleIdx="2" presStyleCnt="5"/>
      <dgm:spPr>
        <a:ln>
          <a:solidFill>
            <a:schemeClr val="accent1"/>
          </a:solidFill>
        </a:ln>
      </dgm:spPr>
    </dgm:pt>
    <dgm:pt modelId="{26BAE49A-185D-45D4-8FD1-8B138F83645C}" type="pres">
      <dgm:prSet presAssocID="{9DBD0EB3-C789-4E1B-BEBD-2946E51B7B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0B7A437-DC1C-4B15-8AC6-1029AF8D2CFB}" type="pres">
      <dgm:prSet presAssocID="{9DBD0EB3-C789-4E1B-BEBD-2946E51B7BCF}" presName="spaceRect" presStyleCnt="0"/>
      <dgm:spPr/>
    </dgm:pt>
    <dgm:pt modelId="{44FF7E93-D5FA-478F-8A5D-923B53B9170B}" type="pres">
      <dgm:prSet presAssocID="{9DBD0EB3-C789-4E1B-BEBD-2946E51B7BCF}" presName="parTx" presStyleLbl="revTx" presStyleIdx="2" presStyleCnt="5">
        <dgm:presLayoutVars>
          <dgm:chMax val="0"/>
          <dgm:chPref val="0"/>
        </dgm:presLayoutVars>
      </dgm:prSet>
      <dgm:spPr/>
    </dgm:pt>
    <dgm:pt modelId="{7D26F112-D644-4289-A472-A23AE78564CC}" type="pres">
      <dgm:prSet presAssocID="{8A322365-2548-4C3F-B9C5-0BDFDE183740}" presName="sibTrans" presStyleCnt="0"/>
      <dgm:spPr/>
    </dgm:pt>
    <dgm:pt modelId="{11FEAC91-6D3D-446D-9D9D-049F77A3E6A2}" type="pres">
      <dgm:prSet presAssocID="{D0DC9AD7-7836-4D99-A611-70A44D22129E}" presName="compNode" presStyleCnt="0"/>
      <dgm:spPr/>
    </dgm:pt>
    <dgm:pt modelId="{FA16D925-0843-4B73-AAF7-36ADC3B5C795}" type="pres">
      <dgm:prSet presAssocID="{D0DC9AD7-7836-4D99-A611-70A44D22129E}" presName="bgRect" presStyleLbl="bgShp" presStyleIdx="3" presStyleCnt="5" custLinFactNeighborX="-15" custLinFactNeighborY="3973"/>
      <dgm:spPr>
        <a:ln>
          <a:solidFill>
            <a:schemeClr val="accent1"/>
          </a:solidFill>
        </a:ln>
      </dgm:spPr>
    </dgm:pt>
    <dgm:pt modelId="{04D8C8E1-29AC-456F-A765-34C911CC33CD}" type="pres">
      <dgm:prSet presAssocID="{D0DC9AD7-7836-4D99-A611-70A44D2212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2DB40A94-08EA-4294-9C36-A435C6DAEFCD}" type="pres">
      <dgm:prSet presAssocID="{D0DC9AD7-7836-4D99-A611-70A44D22129E}" presName="spaceRect" presStyleCnt="0"/>
      <dgm:spPr/>
    </dgm:pt>
    <dgm:pt modelId="{085B64F6-EEB0-494C-A334-E9DC36FEC1B9}" type="pres">
      <dgm:prSet presAssocID="{D0DC9AD7-7836-4D99-A611-70A44D22129E}" presName="parTx" presStyleLbl="revTx" presStyleIdx="3" presStyleCnt="5">
        <dgm:presLayoutVars>
          <dgm:chMax val="0"/>
          <dgm:chPref val="0"/>
        </dgm:presLayoutVars>
      </dgm:prSet>
      <dgm:spPr/>
    </dgm:pt>
    <dgm:pt modelId="{7BE1C6DF-9EEE-4404-8B16-7529971D089A}" type="pres">
      <dgm:prSet presAssocID="{20DFCFBE-5410-45D4-BB98-A4A2D4AC45FB}" presName="sibTrans" presStyleCnt="0"/>
      <dgm:spPr/>
    </dgm:pt>
    <dgm:pt modelId="{7B3C92D0-E3E0-45B6-AE8D-05630E681DA2}" type="pres">
      <dgm:prSet presAssocID="{B94DCA64-F1DA-4309-B80A-3A18E8F11BAF}" presName="compNode" presStyleCnt="0"/>
      <dgm:spPr/>
    </dgm:pt>
    <dgm:pt modelId="{BBEA77C4-8B27-4C80-B2BD-AC5461106331}" type="pres">
      <dgm:prSet presAssocID="{B94DCA64-F1DA-4309-B80A-3A18E8F11BAF}" presName="bgRect" presStyleLbl="bgShp" presStyleIdx="4" presStyleCnt="5"/>
      <dgm:spPr>
        <a:ln>
          <a:solidFill>
            <a:schemeClr val="accent1"/>
          </a:solidFill>
        </a:ln>
      </dgm:spPr>
    </dgm:pt>
    <dgm:pt modelId="{217ABF06-6E81-4BA5-B834-14E07CDBB7E3}" type="pres">
      <dgm:prSet presAssocID="{B94DCA64-F1DA-4309-B80A-3A18E8F11BA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81E9F0C-2A77-4B90-AB2A-B8D88B8C27B3}" type="pres">
      <dgm:prSet presAssocID="{B94DCA64-F1DA-4309-B80A-3A18E8F11BAF}" presName="spaceRect" presStyleCnt="0"/>
      <dgm:spPr/>
    </dgm:pt>
    <dgm:pt modelId="{EB1B272E-728B-4E03-A422-5BF939D0E119}" type="pres">
      <dgm:prSet presAssocID="{B94DCA64-F1DA-4309-B80A-3A18E8F11BA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A63635-35A4-4090-B0C3-6589F3FBB8A4}" srcId="{E86BFD71-86A3-434E-9CD7-AA8A96AF4A9F}" destId="{D0DC9AD7-7836-4D99-A611-70A44D22129E}" srcOrd="3" destOrd="0" parTransId="{9AB3FF01-FBF4-4670-971C-C133E62FA10B}" sibTransId="{20DFCFBE-5410-45D4-BB98-A4A2D4AC45FB}"/>
    <dgm:cxn modelId="{E88D7A42-FF24-4D46-AFE7-4B75F88C42A5}" srcId="{E86BFD71-86A3-434E-9CD7-AA8A96AF4A9F}" destId="{9DBD0EB3-C789-4E1B-BEBD-2946E51B7BCF}" srcOrd="2" destOrd="0" parTransId="{E56179F2-37B0-48B1-A456-D8C2415E5F4C}" sibTransId="{8A322365-2548-4C3F-B9C5-0BDFDE183740}"/>
    <dgm:cxn modelId="{47D59865-31C6-4409-A8D1-1CDE77793032}" type="presOf" srcId="{D0DC9AD7-7836-4D99-A611-70A44D22129E}" destId="{085B64F6-EEB0-494C-A334-E9DC36FEC1B9}" srcOrd="0" destOrd="0" presId="urn:microsoft.com/office/officeart/2018/2/layout/IconVerticalSolidList"/>
    <dgm:cxn modelId="{5C132149-6A58-4D05-AE50-1AFB6D3F380A}" type="presOf" srcId="{CD06CBC9-401D-4930-B69F-804E2FE25940}" destId="{817FBDDE-99AB-45D7-9BE5-F7604ACE7D9C}" srcOrd="0" destOrd="0" presId="urn:microsoft.com/office/officeart/2018/2/layout/IconVerticalSolidList"/>
    <dgm:cxn modelId="{9EF8B270-CCB7-4A97-975C-3BCA6FEC7023}" type="presOf" srcId="{B94DCA64-F1DA-4309-B80A-3A18E8F11BAF}" destId="{EB1B272E-728B-4E03-A422-5BF939D0E119}" srcOrd="0" destOrd="0" presId="urn:microsoft.com/office/officeart/2018/2/layout/IconVerticalSolidList"/>
    <dgm:cxn modelId="{2826BE56-1382-4F8E-8C59-DCD2703E6FA1}" srcId="{E86BFD71-86A3-434E-9CD7-AA8A96AF4A9F}" destId="{E1255A9A-B112-4DC6-9969-C1E148342653}" srcOrd="1" destOrd="0" parTransId="{1D132E67-E9DC-4B14-9353-CF9047B8A3D9}" sibTransId="{283ECDE6-8594-4CA9-8E42-021090BC913B}"/>
    <dgm:cxn modelId="{18DD407C-E276-4162-8FEF-227C531DAA1F}" srcId="{E86BFD71-86A3-434E-9CD7-AA8A96AF4A9F}" destId="{CD06CBC9-401D-4930-B69F-804E2FE25940}" srcOrd="0" destOrd="0" parTransId="{AC25DAB0-1F69-43E0-B79D-166A7AFC9EE6}" sibTransId="{B4245677-757B-43C7-97B8-2ED09C4630E2}"/>
    <dgm:cxn modelId="{A3E09896-B176-41E4-92D5-5F29D765A214}" type="presOf" srcId="{9DBD0EB3-C789-4E1B-BEBD-2946E51B7BCF}" destId="{44FF7E93-D5FA-478F-8A5D-923B53B9170B}" srcOrd="0" destOrd="0" presId="urn:microsoft.com/office/officeart/2018/2/layout/IconVerticalSolidList"/>
    <dgm:cxn modelId="{ED2B69A8-71A4-4CE2-8E22-B15A78AF56AA}" type="presOf" srcId="{E1255A9A-B112-4DC6-9969-C1E148342653}" destId="{2A23D4F3-4165-4DD9-9210-B343E5D3A00D}" srcOrd="0" destOrd="0" presId="urn:microsoft.com/office/officeart/2018/2/layout/IconVerticalSolidList"/>
    <dgm:cxn modelId="{A0119CAD-0A04-4BB5-8595-0B09DD0A9EB1}" srcId="{E86BFD71-86A3-434E-9CD7-AA8A96AF4A9F}" destId="{B94DCA64-F1DA-4309-B80A-3A18E8F11BAF}" srcOrd="4" destOrd="0" parTransId="{6DD67F60-486D-4BF5-B099-CD6FAD6B7865}" sibTransId="{8DC0EA0C-3762-4080-8F0C-C0F34D910F97}"/>
    <dgm:cxn modelId="{5C9B25FD-8612-4442-9ABE-0B3254F1A414}" type="presOf" srcId="{E86BFD71-86A3-434E-9CD7-AA8A96AF4A9F}" destId="{28F72FC4-4EF0-44A8-8FAA-2B33DF24F618}" srcOrd="0" destOrd="0" presId="urn:microsoft.com/office/officeart/2018/2/layout/IconVerticalSolidList"/>
    <dgm:cxn modelId="{657EC0DC-1DC3-44BA-8C49-53219F9622A3}" type="presParOf" srcId="{28F72FC4-4EF0-44A8-8FAA-2B33DF24F618}" destId="{54A35E09-7234-4EBF-8228-A68623885633}" srcOrd="0" destOrd="0" presId="urn:microsoft.com/office/officeart/2018/2/layout/IconVerticalSolidList"/>
    <dgm:cxn modelId="{CF3B0EE5-FFBB-49D2-B2B3-9764AC14DA7B}" type="presParOf" srcId="{54A35E09-7234-4EBF-8228-A68623885633}" destId="{5AEA9E24-9EF4-45A1-A4D3-FF30C2E14B70}" srcOrd="0" destOrd="0" presId="urn:microsoft.com/office/officeart/2018/2/layout/IconVerticalSolidList"/>
    <dgm:cxn modelId="{B2F6D2A4-C40D-4C18-9305-D762BDAF3F4E}" type="presParOf" srcId="{54A35E09-7234-4EBF-8228-A68623885633}" destId="{17E2C6E3-8627-4139-B8FC-1107DDE53D21}" srcOrd="1" destOrd="0" presId="urn:microsoft.com/office/officeart/2018/2/layout/IconVerticalSolidList"/>
    <dgm:cxn modelId="{0F499748-76B4-4DBA-A57E-801971CEDFF2}" type="presParOf" srcId="{54A35E09-7234-4EBF-8228-A68623885633}" destId="{BA2101B5-4889-47AC-B3E3-BAFAB827D318}" srcOrd="2" destOrd="0" presId="urn:microsoft.com/office/officeart/2018/2/layout/IconVerticalSolidList"/>
    <dgm:cxn modelId="{34B465EC-11A4-4A10-91FC-D0FA0B4EB4DF}" type="presParOf" srcId="{54A35E09-7234-4EBF-8228-A68623885633}" destId="{817FBDDE-99AB-45D7-9BE5-F7604ACE7D9C}" srcOrd="3" destOrd="0" presId="urn:microsoft.com/office/officeart/2018/2/layout/IconVerticalSolidList"/>
    <dgm:cxn modelId="{5C52104D-2A72-4B1A-B8F9-831FAE59C152}" type="presParOf" srcId="{28F72FC4-4EF0-44A8-8FAA-2B33DF24F618}" destId="{8148B570-30FE-40BA-9168-2FAA11C96E9C}" srcOrd="1" destOrd="0" presId="urn:microsoft.com/office/officeart/2018/2/layout/IconVerticalSolidList"/>
    <dgm:cxn modelId="{747EA0A6-15FE-4824-830E-59B8CA55C91F}" type="presParOf" srcId="{28F72FC4-4EF0-44A8-8FAA-2B33DF24F618}" destId="{578F5741-3DD9-4D60-B3F6-09D5BD02A50C}" srcOrd="2" destOrd="0" presId="urn:microsoft.com/office/officeart/2018/2/layout/IconVerticalSolidList"/>
    <dgm:cxn modelId="{24E17FF2-F81A-4159-AA19-D2934430084F}" type="presParOf" srcId="{578F5741-3DD9-4D60-B3F6-09D5BD02A50C}" destId="{74755CB5-2E58-463E-BD02-43A27F738151}" srcOrd="0" destOrd="0" presId="urn:microsoft.com/office/officeart/2018/2/layout/IconVerticalSolidList"/>
    <dgm:cxn modelId="{0BC9EBD3-A99D-47B2-BC3A-B42010822413}" type="presParOf" srcId="{578F5741-3DD9-4D60-B3F6-09D5BD02A50C}" destId="{310BB3AB-1E43-4662-86CA-58A6056B70A5}" srcOrd="1" destOrd="0" presId="urn:microsoft.com/office/officeart/2018/2/layout/IconVerticalSolidList"/>
    <dgm:cxn modelId="{60E3F0EE-C1FE-42CB-A911-FAFBEE5FC2EE}" type="presParOf" srcId="{578F5741-3DD9-4D60-B3F6-09D5BD02A50C}" destId="{95845D3F-DFE2-487F-B00D-B7B07684D7C8}" srcOrd="2" destOrd="0" presId="urn:microsoft.com/office/officeart/2018/2/layout/IconVerticalSolidList"/>
    <dgm:cxn modelId="{8E7C629E-D7C1-4E2E-99B8-262CC615BBC7}" type="presParOf" srcId="{578F5741-3DD9-4D60-B3F6-09D5BD02A50C}" destId="{2A23D4F3-4165-4DD9-9210-B343E5D3A00D}" srcOrd="3" destOrd="0" presId="urn:microsoft.com/office/officeart/2018/2/layout/IconVerticalSolidList"/>
    <dgm:cxn modelId="{0667BBD5-CE3D-4E55-802A-802C88187A92}" type="presParOf" srcId="{28F72FC4-4EF0-44A8-8FAA-2B33DF24F618}" destId="{A0A26667-DBE9-4777-946F-0EF4CC29F776}" srcOrd="3" destOrd="0" presId="urn:microsoft.com/office/officeart/2018/2/layout/IconVerticalSolidList"/>
    <dgm:cxn modelId="{AC224982-B7B8-40A2-8C59-1AFB16720C53}" type="presParOf" srcId="{28F72FC4-4EF0-44A8-8FAA-2B33DF24F618}" destId="{6FF95622-BA0B-4022-B0A7-EE72CD3C721E}" srcOrd="4" destOrd="0" presId="urn:microsoft.com/office/officeart/2018/2/layout/IconVerticalSolidList"/>
    <dgm:cxn modelId="{C8592AFE-D938-45B4-8D79-16AA025BFDE5}" type="presParOf" srcId="{6FF95622-BA0B-4022-B0A7-EE72CD3C721E}" destId="{459FB127-DEC0-4AD6-8530-CB8D0D6D653F}" srcOrd="0" destOrd="0" presId="urn:microsoft.com/office/officeart/2018/2/layout/IconVerticalSolidList"/>
    <dgm:cxn modelId="{30858F7D-9140-4DA3-A105-A6612E315C6E}" type="presParOf" srcId="{6FF95622-BA0B-4022-B0A7-EE72CD3C721E}" destId="{26BAE49A-185D-45D4-8FD1-8B138F83645C}" srcOrd="1" destOrd="0" presId="urn:microsoft.com/office/officeart/2018/2/layout/IconVerticalSolidList"/>
    <dgm:cxn modelId="{F2E608D1-5EA6-4613-8D9D-CDE2A1F2A9A2}" type="presParOf" srcId="{6FF95622-BA0B-4022-B0A7-EE72CD3C721E}" destId="{60B7A437-DC1C-4B15-8AC6-1029AF8D2CFB}" srcOrd="2" destOrd="0" presId="urn:microsoft.com/office/officeart/2018/2/layout/IconVerticalSolidList"/>
    <dgm:cxn modelId="{027C1B8B-15CC-411E-B057-DA852C667674}" type="presParOf" srcId="{6FF95622-BA0B-4022-B0A7-EE72CD3C721E}" destId="{44FF7E93-D5FA-478F-8A5D-923B53B9170B}" srcOrd="3" destOrd="0" presId="urn:microsoft.com/office/officeart/2018/2/layout/IconVerticalSolidList"/>
    <dgm:cxn modelId="{9BBA8C6A-BD2D-4628-9E2A-8B119E51D356}" type="presParOf" srcId="{28F72FC4-4EF0-44A8-8FAA-2B33DF24F618}" destId="{7D26F112-D644-4289-A472-A23AE78564CC}" srcOrd="5" destOrd="0" presId="urn:microsoft.com/office/officeart/2018/2/layout/IconVerticalSolidList"/>
    <dgm:cxn modelId="{C0498BFE-DAB3-4673-A222-BA67B479E31F}" type="presParOf" srcId="{28F72FC4-4EF0-44A8-8FAA-2B33DF24F618}" destId="{11FEAC91-6D3D-446D-9D9D-049F77A3E6A2}" srcOrd="6" destOrd="0" presId="urn:microsoft.com/office/officeart/2018/2/layout/IconVerticalSolidList"/>
    <dgm:cxn modelId="{2440C34B-F857-42AC-A848-DF172E4B9163}" type="presParOf" srcId="{11FEAC91-6D3D-446D-9D9D-049F77A3E6A2}" destId="{FA16D925-0843-4B73-AAF7-36ADC3B5C795}" srcOrd="0" destOrd="0" presId="urn:microsoft.com/office/officeart/2018/2/layout/IconVerticalSolidList"/>
    <dgm:cxn modelId="{3D42D9AC-7D6A-442B-A710-D7D6B99919A1}" type="presParOf" srcId="{11FEAC91-6D3D-446D-9D9D-049F77A3E6A2}" destId="{04D8C8E1-29AC-456F-A765-34C911CC33CD}" srcOrd="1" destOrd="0" presId="urn:microsoft.com/office/officeart/2018/2/layout/IconVerticalSolidList"/>
    <dgm:cxn modelId="{4B161920-8DED-4C0B-993E-2D5FD7C6EBED}" type="presParOf" srcId="{11FEAC91-6D3D-446D-9D9D-049F77A3E6A2}" destId="{2DB40A94-08EA-4294-9C36-A435C6DAEFCD}" srcOrd="2" destOrd="0" presId="urn:microsoft.com/office/officeart/2018/2/layout/IconVerticalSolidList"/>
    <dgm:cxn modelId="{D5A593CF-4A75-4B7E-8BEC-324E6A781BE7}" type="presParOf" srcId="{11FEAC91-6D3D-446D-9D9D-049F77A3E6A2}" destId="{085B64F6-EEB0-494C-A334-E9DC36FEC1B9}" srcOrd="3" destOrd="0" presId="urn:microsoft.com/office/officeart/2018/2/layout/IconVerticalSolidList"/>
    <dgm:cxn modelId="{71D9FC86-D3B7-4036-9663-0625E64F417D}" type="presParOf" srcId="{28F72FC4-4EF0-44A8-8FAA-2B33DF24F618}" destId="{7BE1C6DF-9EEE-4404-8B16-7529971D089A}" srcOrd="7" destOrd="0" presId="urn:microsoft.com/office/officeart/2018/2/layout/IconVerticalSolidList"/>
    <dgm:cxn modelId="{F60FF735-B63F-4A0A-82C5-07E8C6AECAF0}" type="presParOf" srcId="{28F72FC4-4EF0-44A8-8FAA-2B33DF24F618}" destId="{7B3C92D0-E3E0-45B6-AE8D-05630E681DA2}" srcOrd="8" destOrd="0" presId="urn:microsoft.com/office/officeart/2018/2/layout/IconVerticalSolidList"/>
    <dgm:cxn modelId="{C4329FB5-8ECD-47EA-88DB-DF9DAE5767FE}" type="presParOf" srcId="{7B3C92D0-E3E0-45B6-AE8D-05630E681DA2}" destId="{BBEA77C4-8B27-4C80-B2BD-AC5461106331}" srcOrd="0" destOrd="0" presId="urn:microsoft.com/office/officeart/2018/2/layout/IconVerticalSolidList"/>
    <dgm:cxn modelId="{B689DC44-499D-4C1F-9BB6-0D3676A27963}" type="presParOf" srcId="{7B3C92D0-E3E0-45B6-AE8D-05630E681DA2}" destId="{217ABF06-6E81-4BA5-B834-14E07CDBB7E3}" srcOrd="1" destOrd="0" presId="urn:microsoft.com/office/officeart/2018/2/layout/IconVerticalSolidList"/>
    <dgm:cxn modelId="{7B66778E-0CAE-4F84-9665-6484CF57A1A7}" type="presParOf" srcId="{7B3C92D0-E3E0-45B6-AE8D-05630E681DA2}" destId="{A81E9F0C-2A77-4B90-AB2A-B8D88B8C27B3}" srcOrd="2" destOrd="0" presId="urn:microsoft.com/office/officeart/2018/2/layout/IconVerticalSolidList"/>
    <dgm:cxn modelId="{9867BDBA-A33B-4919-BA1D-AB56A43DDD40}" type="presParOf" srcId="{7B3C92D0-E3E0-45B6-AE8D-05630E681DA2}" destId="{EB1B272E-728B-4E03-A422-5BF939D0E1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0B4F9-C7E3-4B4E-88FE-134F998D590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17D0CF-97B2-4D9C-9316-522616141DE9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They need to explain better.”</a:t>
          </a:r>
          <a:endParaRPr lang="en-US" sz="2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F44248-2BDC-4C75-B51A-D7AE1EEE2D3E}" type="parTrans" cxnId="{1F7CDBA2-84A2-402A-9A70-72349573F118}">
      <dgm:prSet/>
      <dgm:spPr/>
      <dgm:t>
        <a:bodyPr/>
        <a:lstStyle/>
        <a:p>
          <a:endParaRPr lang="en-US"/>
        </a:p>
      </dgm:t>
    </dgm:pt>
    <dgm:pt modelId="{12FCCC46-D1CA-483C-A2F3-D01F35796BCD}" type="sibTrans" cxnId="{1F7CDBA2-84A2-402A-9A70-72349573F1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03DF8C-F207-433C-A047-2BE8D25A7873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“It felt like they didn’t know how to help me”</a:t>
          </a:r>
          <a:endParaRPr lang="en-US" sz="2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BD6B04-FB2F-4D2B-AB82-E668EC554B3D}" type="parTrans" cxnId="{C0659ECB-F5C1-49A2-B5EC-E30EBB39727B}">
      <dgm:prSet/>
      <dgm:spPr/>
      <dgm:t>
        <a:bodyPr/>
        <a:lstStyle/>
        <a:p>
          <a:endParaRPr lang="en-US"/>
        </a:p>
      </dgm:t>
    </dgm:pt>
    <dgm:pt modelId="{09EA32B6-9276-4CC9-A055-A2FB1857939D}" type="sibTrans" cxnId="{C0659ECB-F5C1-49A2-B5EC-E30EBB3972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CD6B92-484B-4331-83AD-87008567EDCD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How they communicated and needed to show more work.”</a:t>
          </a:r>
          <a:endParaRPr lang="en-US" sz="2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A30AAE-1165-455A-81D3-96B8EFD5D7F1}" type="parTrans" cxnId="{3AE0654F-F6A1-434E-8928-4E8AF02A836B}">
      <dgm:prSet/>
      <dgm:spPr/>
      <dgm:t>
        <a:bodyPr/>
        <a:lstStyle/>
        <a:p>
          <a:endParaRPr lang="en-US"/>
        </a:p>
      </dgm:t>
    </dgm:pt>
    <dgm:pt modelId="{44B0442B-62DB-4808-BE57-6155A8558AF5}" type="sibTrans" cxnId="{3AE0654F-F6A1-434E-8928-4E8AF02A83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4C1EE7-7730-4042-95BB-69D67D393E3D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“Some tutors didn’t explain thoroughly or were unsure of topics”</a:t>
          </a:r>
          <a:endParaRPr lang="en-US" sz="2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036C26-F8B7-4D2A-A52C-0795C2C27D5A}" type="parTrans" cxnId="{4CA39AB1-3339-4999-AD58-82068B0FFE86}">
      <dgm:prSet/>
      <dgm:spPr/>
      <dgm:t>
        <a:bodyPr/>
        <a:lstStyle/>
        <a:p>
          <a:endParaRPr lang="en-US"/>
        </a:p>
      </dgm:t>
    </dgm:pt>
    <dgm:pt modelId="{6D2243F4-2F35-4A41-8D20-031117905AC2}" type="sibTrans" cxnId="{4CA39AB1-3339-4999-AD58-82068B0FFE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4A8AE5-7616-444C-B4EA-95A1E074BD14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“More dedication needed”</a:t>
          </a:r>
          <a:endParaRPr lang="en-US" sz="2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91F2B09-22E6-4982-92BE-42E1DD180BB1}" type="parTrans" cxnId="{D0ABFD6B-E2CE-4DA4-B3E6-BFA551189037}">
      <dgm:prSet/>
      <dgm:spPr/>
      <dgm:t>
        <a:bodyPr/>
        <a:lstStyle/>
        <a:p>
          <a:endParaRPr lang="en-US"/>
        </a:p>
      </dgm:t>
    </dgm:pt>
    <dgm:pt modelId="{059A2405-F733-4180-A1FD-7A0EB861AD50}" type="sibTrans" cxnId="{D0ABFD6B-E2CE-4DA4-B3E6-BFA5511890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3DC6DF-9F91-46FC-86D1-36133049AA25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“I feel as though it wasn’t as focused as It needed it to be. It wasn’t specific enough, and I didn’t leave feeling like I was better prepared.”</a:t>
          </a:r>
          <a:endParaRPr lang="en-US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895B45-12A2-4B19-871B-5C1E8BCD3605}" type="parTrans" cxnId="{B11BF3F3-EE66-43A0-923B-B3DE6EAF95D8}">
      <dgm:prSet/>
      <dgm:spPr/>
      <dgm:t>
        <a:bodyPr/>
        <a:lstStyle/>
        <a:p>
          <a:endParaRPr lang="en-US"/>
        </a:p>
      </dgm:t>
    </dgm:pt>
    <dgm:pt modelId="{DD8207BD-5814-4F2B-9EB0-81DFFDA47850}" type="sibTrans" cxnId="{B11BF3F3-EE66-43A0-923B-B3DE6EAF95D8}">
      <dgm:prSet/>
      <dgm:spPr/>
      <dgm:t>
        <a:bodyPr/>
        <a:lstStyle/>
        <a:p>
          <a:endParaRPr lang="en-US"/>
        </a:p>
      </dgm:t>
    </dgm:pt>
    <dgm:pt modelId="{27A60517-CC33-49BD-85BD-065DAC75437A}" type="pres">
      <dgm:prSet presAssocID="{40A0B4F9-C7E3-4B4E-88FE-134F998D590C}" presName="Name0" presStyleCnt="0">
        <dgm:presLayoutVars>
          <dgm:dir/>
          <dgm:resizeHandles val="exact"/>
        </dgm:presLayoutVars>
      </dgm:prSet>
      <dgm:spPr/>
    </dgm:pt>
    <dgm:pt modelId="{564CD069-CC95-4448-ADE2-822304DD3A13}" type="pres">
      <dgm:prSet presAssocID="{8617D0CF-97B2-4D9C-9316-522616141DE9}" presName="node" presStyleLbl="node1" presStyleIdx="0" presStyleCnt="6">
        <dgm:presLayoutVars>
          <dgm:bulletEnabled val="1"/>
        </dgm:presLayoutVars>
      </dgm:prSet>
      <dgm:spPr/>
    </dgm:pt>
    <dgm:pt modelId="{9DA856B9-DF98-40DA-B176-BE853C56212A}" type="pres">
      <dgm:prSet presAssocID="{12FCCC46-D1CA-483C-A2F3-D01F35796BCD}" presName="sibTrans" presStyleLbl="sibTrans1D1" presStyleIdx="0" presStyleCnt="5"/>
      <dgm:spPr/>
    </dgm:pt>
    <dgm:pt modelId="{44590F2F-8E8E-4FFF-A7A7-F4DEC19D4EAC}" type="pres">
      <dgm:prSet presAssocID="{12FCCC46-D1CA-483C-A2F3-D01F35796BCD}" presName="connectorText" presStyleLbl="sibTrans1D1" presStyleIdx="0" presStyleCnt="5"/>
      <dgm:spPr/>
    </dgm:pt>
    <dgm:pt modelId="{B027E11D-5776-4D12-8F2D-AB675F4EBB77}" type="pres">
      <dgm:prSet presAssocID="{E503DF8C-F207-433C-A047-2BE8D25A7873}" presName="node" presStyleLbl="node1" presStyleIdx="1" presStyleCnt="6" custScaleY="100750">
        <dgm:presLayoutVars>
          <dgm:bulletEnabled val="1"/>
        </dgm:presLayoutVars>
      </dgm:prSet>
      <dgm:spPr/>
    </dgm:pt>
    <dgm:pt modelId="{71B6795D-CD9D-478E-8C04-90B7A4C61F8C}" type="pres">
      <dgm:prSet presAssocID="{09EA32B6-9276-4CC9-A055-A2FB1857939D}" presName="sibTrans" presStyleLbl="sibTrans1D1" presStyleIdx="1" presStyleCnt="5"/>
      <dgm:spPr/>
    </dgm:pt>
    <dgm:pt modelId="{3B2725E7-B4CE-4217-9732-5EE9D9BE670A}" type="pres">
      <dgm:prSet presAssocID="{09EA32B6-9276-4CC9-A055-A2FB1857939D}" presName="connectorText" presStyleLbl="sibTrans1D1" presStyleIdx="1" presStyleCnt="5"/>
      <dgm:spPr/>
    </dgm:pt>
    <dgm:pt modelId="{B62DCED4-A349-45B5-ABC4-BA6F2D856819}" type="pres">
      <dgm:prSet presAssocID="{EDCD6B92-484B-4331-83AD-87008567EDCD}" presName="node" presStyleLbl="node1" presStyleIdx="2" presStyleCnt="6">
        <dgm:presLayoutVars>
          <dgm:bulletEnabled val="1"/>
        </dgm:presLayoutVars>
      </dgm:prSet>
      <dgm:spPr/>
    </dgm:pt>
    <dgm:pt modelId="{07A091E4-5C13-4AD5-9138-3599B9EF4252}" type="pres">
      <dgm:prSet presAssocID="{44B0442B-62DB-4808-BE57-6155A8558AF5}" presName="sibTrans" presStyleLbl="sibTrans1D1" presStyleIdx="2" presStyleCnt="5"/>
      <dgm:spPr/>
    </dgm:pt>
    <dgm:pt modelId="{22C3A6AD-7687-406A-BD21-4DBB5D7F434F}" type="pres">
      <dgm:prSet presAssocID="{44B0442B-62DB-4808-BE57-6155A8558AF5}" presName="connectorText" presStyleLbl="sibTrans1D1" presStyleIdx="2" presStyleCnt="5"/>
      <dgm:spPr/>
    </dgm:pt>
    <dgm:pt modelId="{DF4FB6BE-517C-44EB-BAA3-05D5639E4123}" type="pres">
      <dgm:prSet presAssocID="{744C1EE7-7730-4042-95BB-69D67D393E3D}" presName="node" presStyleLbl="node1" presStyleIdx="3" presStyleCnt="6">
        <dgm:presLayoutVars>
          <dgm:bulletEnabled val="1"/>
        </dgm:presLayoutVars>
      </dgm:prSet>
      <dgm:spPr/>
    </dgm:pt>
    <dgm:pt modelId="{51F38C1E-2593-4CBC-AB86-F26AD8ADBC17}" type="pres">
      <dgm:prSet presAssocID="{6D2243F4-2F35-4A41-8D20-031117905AC2}" presName="sibTrans" presStyleLbl="sibTrans1D1" presStyleIdx="3" presStyleCnt="5"/>
      <dgm:spPr/>
    </dgm:pt>
    <dgm:pt modelId="{4105B43F-6D90-4297-ABB8-3E8004E9A9EC}" type="pres">
      <dgm:prSet presAssocID="{6D2243F4-2F35-4A41-8D20-031117905AC2}" presName="connectorText" presStyleLbl="sibTrans1D1" presStyleIdx="3" presStyleCnt="5"/>
      <dgm:spPr/>
    </dgm:pt>
    <dgm:pt modelId="{FA18E8C1-F447-4582-B791-B4282922D390}" type="pres">
      <dgm:prSet presAssocID="{B44A8AE5-7616-444C-B4EA-95A1E074BD14}" presName="node" presStyleLbl="node1" presStyleIdx="4" presStyleCnt="6" custLinFactNeighborX="-370" custLinFactNeighborY="571">
        <dgm:presLayoutVars>
          <dgm:bulletEnabled val="1"/>
        </dgm:presLayoutVars>
      </dgm:prSet>
      <dgm:spPr/>
    </dgm:pt>
    <dgm:pt modelId="{937707C6-FF0B-4175-A9BC-4F5D69E6FEEB}" type="pres">
      <dgm:prSet presAssocID="{059A2405-F733-4180-A1FD-7A0EB861AD50}" presName="sibTrans" presStyleLbl="sibTrans1D1" presStyleIdx="4" presStyleCnt="5"/>
      <dgm:spPr/>
    </dgm:pt>
    <dgm:pt modelId="{E714BC65-027A-4F1C-BD34-7DF33BC271A4}" type="pres">
      <dgm:prSet presAssocID="{059A2405-F733-4180-A1FD-7A0EB861AD50}" presName="connectorText" presStyleLbl="sibTrans1D1" presStyleIdx="4" presStyleCnt="5"/>
      <dgm:spPr/>
    </dgm:pt>
    <dgm:pt modelId="{F73CC385-A60E-4635-8C78-54CA3FF5F7DF}" type="pres">
      <dgm:prSet presAssocID="{0E3DC6DF-9F91-46FC-86D1-36133049AA25}" presName="node" presStyleLbl="node1" presStyleIdx="5" presStyleCnt="6">
        <dgm:presLayoutVars>
          <dgm:bulletEnabled val="1"/>
        </dgm:presLayoutVars>
      </dgm:prSet>
      <dgm:spPr/>
    </dgm:pt>
  </dgm:ptLst>
  <dgm:cxnLst>
    <dgm:cxn modelId="{12C6A20E-D4E2-4016-81B4-BFF1C68557EE}" type="presOf" srcId="{8617D0CF-97B2-4D9C-9316-522616141DE9}" destId="{564CD069-CC95-4448-ADE2-822304DD3A13}" srcOrd="0" destOrd="0" presId="urn:microsoft.com/office/officeart/2016/7/layout/RepeatingBendingProcessNew"/>
    <dgm:cxn modelId="{9BF87123-60C5-4544-94CF-69481F34BEA9}" type="presOf" srcId="{E503DF8C-F207-433C-A047-2BE8D25A7873}" destId="{B027E11D-5776-4D12-8F2D-AB675F4EBB77}" srcOrd="0" destOrd="0" presId="urn:microsoft.com/office/officeart/2016/7/layout/RepeatingBendingProcessNew"/>
    <dgm:cxn modelId="{8F6F452C-4E0C-4AB2-A504-1F8C9B19E3D1}" type="presOf" srcId="{44B0442B-62DB-4808-BE57-6155A8558AF5}" destId="{07A091E4-5C13-4AD5-9138-3599B9EF4252}" srcOrd="0" destOrd="0" presId="urn:microsoft.com/office/officeart/2016/7/layout/RepeatingBendingProcessNew"/>
    <dgm:cxn modelId="{24490B3D-B8A2-4096-BBF7-6270EF4F3E8F}" type="presOf" srcId="{44B0442B-62DB-4808-BE57-6155A8558AF5}" destId="{22C3A6AD-7687-406A-BD21-4DBB5D7F434F}" srcOrd="1" destOrd="0" presId="urn:microsoft.com/office/officeart/2016/7/layout/RepeatingBendingProcessNew"/>
    <dgm:cxn modelId="{9909263F-8F48-440E-B3BE-AB9B9F9C71C7}" type="presOf" srcId="{059A2405-F733-4180-A1FD-7A0EB861AD50}" destId="{937707C6-FF0B-4175-A9BC-4F5D69E6FEEB}" srcOrd="0" destOrd="0" presId="urn:microsoft.com/office/officeart/2016/7/layout/RepeatingBendingProcessNew"/>
    <dgm:cxn modelId="{D9B90C40-1B1B-4C33-B7F5-FB28D0D1CBB5}" type="presOf" srcId="{12FCCC46-D1CA-483C-A2F3-D01F35796BCD}" destId="{9DA856B9-DF98-40DA-B176-BE853C56212A}" srcOrd="0" destOrd="0" presId="urn:microsoft.com/office/officeart/2016/7/layout/RepeatingBendingProcessNew"/>
    <dgm:cxn modelId="{F3341A40-3B13-4604-8551-A6664F669F3F}" type="presOf" srcId="{09EA32B6-9276-4CC9-A055-A2FB1857939D}" destId="{71B6795D-CD9D-478E-8C04-90B7A4C61F8C}" srcOrd="0" destOrd="0" presId="urn:microsoft.com/office/officeart/2016/7/layout/RepeatingBendingProcessNew"/>
    <dgm:cxn modelId="{FF6BE04B-8398-4EFD-98AA-1E3AB2797923}" type="presOf" srcId="{12FCCC46-D1CA-483C-A2F3-D01F35796BCD}" destId="{44590F2F-8E8E-4FFF-A7A7-F4DEC19D4EAC}" srcOrd="1" destOrd="0" presId="urn:microsoft.com/office/officeart/2016/7/layout/RepeatingBendingProcessNew"/>
    <dgm:cxn modelId="{D0ABFD6B-E2CE-4DA4-B3E6-BFA551189037}" srcId="{40A0B4F9-C7E3-4B4E-88FE-134F998D590C}" destId="{B44A8AE5-7616-444C-B4EA-95A1E074BD14}" srcOrd="4" destOrd="0" parTransId="{591F2B09-22E6-4982-92BE-42E1DD180BB1}" sibTransId="{059A2405-F733-4180-A1FD-7A0EB861AD50}"/>
    <dgm:cxn modelId="{77BB236D-B63F-4C90-81E9-115F534FCD91}" type="presOf" srcId="{744C1EE7-7730-4042-95BB-69D67D393E3D}" destId="{DF4FB6BE-517C-44EB-BAA3-05D5639E4123}" srcOrd="0" destOrd="0" presId="urn:microsoft.com/office/officeart/2016/7/layout/RepeatingBendingProcessNew"/>
    <dgm:cxn modelId="{3AE0654F-F6A1-434E-8928-4E8AF02A836B}" srcId="{40A0B4F9-C7E3-4B4E-88FE-134F998D590C}" destId="{EDCD6B92-484B-4331-83AD-87008567EDCD}" srcOrd="2" destOrd="0" parTransId="{E5A30AAE-1165-455A-81D3-96B8EFD5D7F1}" sibTransId="{44B0442B-62DB-4808-BE57-6155A8558AF5}"/>
    <dgm:cxn modelId="{BA825790-E66D-48CB-B104-EE3DFA060252}" type="presOf" srcId="{40A0B4F9-C7E3-4B4E-88FE-134F998D590C}" destId="{27A60517-CC33-49BD-85BD-065DAC75437A}" srcOrd="0" destOrd="0" presId="urn:microsoft.com/office/officeart/2016/7/layout/RepeatingBendingProcessNew"/>
    <dgm:cxn modelId="{1F7CDBA2-84A2-402A-9A70-72349573F118}" srcId="{40A0B4F9-C7E3-4B4E-88FE-134F998D590C}" destId="{8617D0CF-97B2-4D9C-9316-522616141DE9}" srcOrd="0" destOrd="0" parTransId="{5CF44248-2BDC-4C75-B51A-D7AE1EEE2D3E}" sibTransId="{12FCCC46-D1CA-483C-A2F3-D01F35796BCD}"/>
    <dgm:cxn modelId="{AEF393A7-BE7F-42C2-88C7-3E9675A06DD5}" type="presOf" srcId="{059A2405-F733-4180-A1FD-7A0EB861AD50}" destId="{E714BC65-027A-4F1C-BD34-7DF33BC271A4}" srcOrd="1" destOrd="0" presId="urn:microsoft.com/office/officeart/2016/7/layout/RepeatingBendingProcessNew"/>
    <dgm:cxn modelId="{4CA39AB1-3339-4999-AD58-82068B0FFE86}" srcId="{40A0B4F9-C7E3-4B4E-88FE-134F998D590C}" destId="{744C1EE7-7730-4042-95BB-69D67D393E3D}" srcOrd="3" destOrd="0" parTransId="{57036C26-F8B7-4D2A-A52C-0795C2C27D5A}" sibTransId="{6D2243F4-2F35-4A41-8D20-031117905AC2}"/>
    <dgm:cxn modelId="{D353EAB9-129D-41F2-8CB3-064EA4EC5EEE}" type="presOf" srcId="{B44A8AE5-7616-444C-B4EA-95A1E074BD14}" destId="{FA18E8C1-F447-4582-B791-B4282922D390}" srcOrd="0" destOrd="0" presId="urn:microsoft.com/office/officeart/2016/7/layout/RepeatingBendingProcessNew"/>
    <dgm:cxn modelId="{6D9984C4-4C12-49E3-8EAF-ABE586B01FCB}" type="presOf" srcId="{6D2243F4-2F35-4A41-8D20-031117905AC2}" destId="{51F38C1E-2593-4CBC-AB86-F26AD8ADBC17}" srcOrd="0" destOrd="0" presId="urn:microsoft.com/office/officeart/2016/7/layout/RepeatingBendingProcessNew"/>
    <dgm:cxn modelId="{C0659ECB-F5C1-49A2-B5EC-E30EBB39727B}" srcId="{40A0B4F9-C7E3-4B4E-88FE-134F998D590C}" destId="{E503DF8C-F207-433C-A047-2BE8D25A7873}" srcOrd="1" destOrd="0" parTransId="{88BD6B04-FB2F-4D2B-AB82-E668EC554B3D}" sibTransId="{09EA32B6-9276-4CC9-A055-A2FB1857939D}"/>
    <dgm:cxn modelId="{ADE105D4-00AA-43D2-A7E3-133F3506D661}" type="presOf" srcId="{6D2243F4-2F35-4A41-8D20-031117905AC2}" destId="{4105B43F-6D90-4297-ABB8-3E8004E9A9EC}" srcOrd="1" destOrd="0" presId="urn:microsoft.com/office/officeart/2016/7/layout/RepeatingBendingProcessNew"/>
    <dgm:cxn modelId="{7A1269ED-C237-4D36-8D8A-A9BED09D65B3}" type="presOf" srcId="{0E3DC6DF-9F91-46FC-86D1-36133049AA25}" destId="{F73CC385-A60E-4635-8C78-54CA3FF5F7DF}" srcOrd="0" destOrd="0" presId="urn:microsoft.com/office/officeart/2016/7/layout/RepeatingBendingProcessNew"/>
    <dgm:cxn modelId="{514735F2-56DB-4C02-97D0-CBC450DFACF3}" type="presOf" srcId="{09EA32B6-9276-4CC9-A055-A2FB1857939D}" destId="{3B2725E7-B4CE-4217-9732-5EE9D9BE670A}" srcOrd="1" destOrd="0" presId="urn:microsoft.com/office/officeart/2016/7/layout/RepeatingBendingProcessNew"/>
    <dgm:cxn modelId="{B11BF3F3-EE66-43A0-923B-B3DE6EAF95D8}" srcId="{40A0B4F9-C7E3-4B4E-88FE-134F998D590C}" destId="{0E3DC6DF-9F91-46FC-86D1-36133049AA25}" srcOrd="5" destOrd="0" parTransId="{E5895B45-12A2-4B19-871B-5C1E8BCD3605}" sibTransId="{DD8207BD-5814-4F2B-9EB0-81DFFDA47850}"/>
    <dgm:cxn modelId="{AF98E3F4-6084-47AD-A922-94B9B934DEC3}" type="presOf" srcId="{EDCD6B92-484B-4331-83AD-87008567EDCD}" destId="{B62DCED4-A349-45B5-ABC4-BA6F2D856819}" srcOrd="0" destOrd="0" presId="urn:microsoft.com/office/officeart/2016/7/layout/RepeatingBendingProcessNew"/>
    <dgm:cxn modelId="{FEAD5DAD-978B-4501-9E16-517C2DAB5E6D}" type="presParOf" srcId="{27A60517-CC33-49BD-85BD-065DAC75437A}" destId="{564CD069-CC95-4448-ADE2-822304DD3A13}" srcOrd="0" destOrd="0" presId="urn:microsoft.com/office/officeart/2016/7/layout/RepeatingBendingProcessNew"/>
    <dgm:cxn modelId="{9CC38CAD-726B-4B5A-A658-E3779F9D60BE}" type="presParOf" srcId="{27A60517-CC33-49BD-85BD-065DAC75437A}" destId="{9DA856B9-DF98-40DA-B176-BE853C56212A}" srcOrd="1" destOrd="0" presId="urn:microsoft.com/office/officeart/2016/7/layout/RepeatingBendingProcessNew"/>
    <dgm:cxn modelId="{84B4C317-6E08-491B-8D55-D2548BB3BF73}" type="presParOf" srcId="{9DA856B9-DF98-40DA-B176-BE853C56212A}" destId="{44590F2F-8E8E-4FFF-A7A7-F4DEC19D4EAC}" srcOrd="0" destOrd="0" presId="urn:microsoft.com/office/officeart/2016/7/layout/RepeatingBendingProcessNew"/>
    <dgm:cxn modelId="{3BCCF04B-EA73-4347-A1F3-4F48C4AA07B0}" type="presParOf" srcId="{27A60517-CC33-49BD-85BD-065DAC75437A}" destId="{B027E11D-5776-4D12-8F2D-AB675F4EBB77}" srcOrd="2" destOrd="0" presId="urn:microsoft.com/office/officeart/2016/7/layout/RepeatingBendingProcessNew"/>
    <dgm:cxn modelId="{410173CF-94CE-4EAD-B885-3F922834EED0}" type="presParOf" srcId="{27A60517-CC33-49BD-85BD-065DAC75437A}" destId="{71B6795D-CD9D-478E-8C04-90B7A4C61F8C}" srcOrd="3" destOrd="0" presId="urn:microsoft.com/office/officeart/2016/7/layout/RepeatingBendingProcessNew"/>
    <dgm:cxn modelId="{A7C8FE5A-51DB-4C4A-A47A-351BE371D963}" type="presParOf" srcId="{71B6795D-CD9D-478E-8C04-90B7A4C61F8C}" destId="{3B2725E7-B4CE-4217-9732-5EE9D9BE670A}" srcOrd="0" destOrd="0" presId="urn:microsoft.com/office/officeart/2016/7/layout/RepeatingBendingProcessNew"/>
    <dgm:cxn modelId="{77B12C6D-3FB1-43D7-887C-0EBEEB6D92D1}" type="presParOf" srcId="{27A60517-CC33-49BD-85BD-065DAC75437A}" destId="{B62DCED4-A349-45B5-ABC4-BA6F2D856819}" srcOrd="4" destOrd="0" presId="urn:microsoft.com/office/officeart/2016/7/layout/RepeatingBendingProcessNew"/>
    <dgm:cxn modelId="{E6B77711-47E0-487F-A5DD-76863E7AB251}" type="presParOf" srcId="{27A60517-CC33-49BD-85BD-065DAC75437A}" destId="{07A091E4-5C13-4AD5-9138-3599B9EF4252}" srcOrd="5" destOrd="0" presId="urn:microsoft.com/office/officeart/2016/7/layout/RepeatingBendingProcessNew"/>
    <dgm:cxn modelId="{67AB5847-B03F-4282-9B1A-3BFDDF22BD86}" type="presParOf" srcId="{07A091E4-5C13-4AD5-9138-3599B9EF4252}" destId="{22C3A6AD-7687-406A-BD21-4DBB5D7F434F}" srcOrd="0" destOrd="0" presId="urn:microsoft.com/office/officeart/2016/7/layout/RepeatingBendingProcessNew"/>
    <dgm:cxn modelId="{F796324B-9491-4110-B8A8-ED28F200C6D4}" type="presParOf" srcId="{27A60517-CC33-49BD-85BD-065DAC75437A}" destId="{DF4FB6BE-517C-44EB-BAA3-05D5639E4123}" srcOrd="6" destOrd="0" presId="urn:microsoft.com/office/officeart/2016/7/layout/RepeatingBendingProcessNew"/>
    <dgm:cxn modelId="{02F32BA2-129C-4102-9143-913715C2D151}" type="presParOf" srcId="{27A60517-CC33-49BD-85BD-065DAC75437A}" destId="{51F38C1E-2593-4CBC-AB86-F26AD8ADBC17}" srcOrd="7" destOrd="0" presId="urn:microsoft.com/office/officeart/2016/7/layout/RepeatingBendingProcessNew"/>
    <dgm:cxn modelId="{5226D9DE-57A3-40D3-968F-A87C6BE953B9}" type="presParOf" srcId="{51F38C1E-2593-4CBC-AB86-F26AD8ADBC17}" destId="{4105B43F-6D90-4297-ABB8-3E8004E9A9EC}" srcOrd="0" destOrd="0" presId="urn:microsoft.com/office/officeart/2016/7/layout/RepeatingBendingProcessNew"/>
    <dgm:cxn modelId="{5E2C28C2-2401-468D-9CC6-81ABDA1739A3}" type="presParOf" srcId="{27A60517-CC33-49BD-85BD-065DAC75437A}" destId="{FA18E8C1-F447-4582-B791-B4282922D390}" srcOrd="8" destOrd="0" presId="urn:microsoft.com/office/officeart/2016/7/layout/RepeatingBendingProcessNew"/>
    <dgm:cxn modelId="{47DEFC5F-C2E7-480C-B6E7-3BC33A5F9E24}" type="presParOf" srcId="{27A60517-CC33-49BD-85BD-065DAC75437A}" destId="{937707C6-FF0B-4175-A9BC-4F5D69E6FEEB}" srcOrd="9" destOrd="0" presId="urn:microsoft.com/office/officeart/2016/7/layout/RepeatingBendingProcessNew"/>
    <dgm:cxn modelId="{403B8990-46B3-49CC-80F3-EAEC55EA0939}" type="presParOf" srcId="{937707C6-FF0B-4175-A9BC-4F5D69E6FEEB}" destId="{E714BC65-027A-4F1C-BD34-7DF33BC271A4}" srcOrd="0" destOrd="0" presId="urn:microsoft.com/office/officeart/2016/7/layout/RepeatingBendingProcessNew"/>
    <dgm:cxn modelId="{FC759557-D285-4BB1-B252-012FCC8D87AF}" type="presParOf" srcId="{27A60517-CC33-49BD-85BD-065DAC75437A}" destId="{F73CC385-A60E-4635-8C78-54CA3FF5F7D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8EA11B-C9CA-4210-AB57-C252544EC502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054EA368-AF36-47BD-B2D3-21BBCADB0114}">
      <dgm:prSet phldrT="[Text]" custT="1"/>
      <dgm:spPr>
        <a:xfrm>
          <a:off x="104485" y="252728"/>
          <a:ext cx="690319" cy="1033148"/>
        </a:xfrm>
        <a:solidFill>
          <a:schemeClr val="accent1"/>
        </a:solidFill>
      </dgm:spPr>
      <dgm:t>
        <a:bodyPr/>
        <a:lstStyle/>
        <a:p>
          <a:pPr algn="l">
            <a:buNone/>
          </a:pPr>
          <a:r>
            <a:rPr lang="en-US" sz="1600" b="1" dirty="0">
              <a:latin typeface="Calibri" panose="020F0502020204030204"/>
              <a:ea typeface="+mn-ea"/>
              <a:cs typeface="+mn-cs"/>
            </a:rPr>
            <a:t> </a:t>
          </a:r>
          <a:r>
            <a:rPr lang="en-US" sz="1800" b="1" dirty="0">
              <a:latin typeface="Calibri" panose="020F0502020204030204"/>
              <a:ea typeface="+mn-ea"/>
              <a:cs typeface="+mn-cs"/>
            </a:rPr>
            <a:t>Jan 3 - Jan 5</a:t>
          </a:r>
        </a:p>
      </dgm:t>
    </dgm:pt>
    <dgm:pt modelId="{52BF62C2-7D27-496E-B5AF-5C06A173642B}" type="parTrans" cxnId="{964EAE34-E609-48D0-B3DC-F10472DCDD54}">
      <dgm:prSet/>
      <dgm:spPr/>
      <dgm:t>
        <a:bodyPr/>
        <a:lstStyle/>
        <a:p>
          <a:pPr algn="l"/>
          <a:endParaRPr lang="en-US"/>
        </a:p>
      </dgm:t>
    </dgm:pt>
    <dgm:pt modelId="{8591DDF4-74CB-406A-AE62-54687B8EBB4D}" type="sibTrans" cxnId="{964EAE34-E609-48D0-B3DC-F10472DCDD54}">
      <dgm:prSet/>
      <dgm:spPr/>
      <dgm:t>
        <a:bodyPr/>
        <a:lstStyle/>
        <a:p>
          <a:pPr algn="l"/>
          <a:endParaRPr lang="en-US"/>
        </a:p>
      </dgm:t>
    </dgm:pt>
    <dgm:pt modelId="{D3C6EB47-9D29-4C7B-8F15-209B2BE136C5}">
      <dgm:prSet phldrT="[Text]" custT="1"/>
      <dgm:spPr>
        <a:xfrm>
          <a:off x="895415" y="257174"/>
          <a:ext cx="690319" cy="1024255"/>
        </a:xfrm>
      </dgm:spPr>
      <dgm:t>
        <a:bodyPr/>
        <a:lstStyle/>
        <a:p>
          <a:pPr algn="l">
            <a:buNone/>
          </a:pPr>
          <a:r>
            <a:rPr lang="en-US" sz="1800" b="1" dirty="0">
              <a:latin typeface="Calibri" panose="020F0502020204030204"/>
              <a:ea typeface="+mn-ea"/>
              <a:cs typeface="+mn-cs"/>
            </a:rPr>
            <a:t>Jan 6 - Jan 7</a:t>
          </a:r>
        </a:p>
      </dgm:t>
    </dgm:pt>
    <dgm:pt modelId="{3FB484A1-1F4B-4D7E-98FC-6F6752E53759}" type="parTrans" cxnId="{00371001-7AE5-4A8A-A96C-DCD375088A1D}">
      <dgm:prSet/>
      <dgm:spPr/>
      <dgm:t>
        <a:bodyPr/>
        <a:lstStyle/>
        <a:p>
          <a:pPr algn="l"/>
          <a:endParaRPr lang="en-US"/>
        </a:p>
      </dgm:t>
    </dgm:pt>
    <dgm:pt modelId="{FC18E0E4-27FF-42CD-82EC-F38E778673AB}" type="sibTrans" cxnId="{00371001-7AE5-4A8A-A96C-DCD375088A1D}">
      <dgm:prSet/>
      <dgm:spPr/>
      <dgm:t>
        <a:bodyPr/>
        <a:lstStyle/>
        <a:p>
          <a:pPr algn="l"/>
          <a:endParaRPr lang="en-US"/>
        </a:p>
      </dgm:t>
    </dgm:pt>
    <dgm:pt modelId="{AA73BCD6-908A-4F30-A8D6-1FBE49886C0E}">
      <dgm:prSet phldrT="[Text]" custT="1"/>
      <dgm:spPr>
        <a:xfrm>
          <a:off x="1686345" y="252728"/>
          <a:ext cx="690319" cy="1033148"/>
        </a:xfrm>
      </dgm:spPr>
      <dgm:t>
        <a:bodyPr/>
        <a:lstStyle/>
        <a:p>
          <a:pPr algn="l">
            <a:buNone/>
          </a:pPr>
          <a:r>
            <a:rPr lang="en-US" sz="1800" b="1" dirty="0">
              <a:latin typeface="Calibri" panose="020F0502020204030204"/>
              <a:ea typeface="+mn-ea"/>
              <a:cs typeface="+mn-cs"/>
            </a:rPr>
            <a:t>Jan 10 - Jan 12</a:t>
          </a:r>
        </a:p>
      </dgm:t>
    </dgm:pt>
    <dgm:pt modelId="{30E2E7A7-A5B6-4ECE-95C2-FF5FE2C92DF3}" type="parTrans" cxnId="{DA759820-F7A7-41F5-9B8C-B6EBF80282C4}">
      <dgm:prSet/>
      <dgm:spPr/>
      <dgm:t>
        <a:bodyPr/>
        <a:lstStyle/>
        <a:p>
          <a:pPr algn="l"/>
          <a:endParaRPr lang="en-US"/>
        </a:p>
      </dgm:t>
    </dgm:pt>
    <dgm:pt modelId="{B8041811-0590-492F-A3F3-DB8205BB3546}" type="sibTrans" cxnId="{DA759820-F7A7-41F5-9B8C-B6EBF80282C4}">
      <dgm:prSet/>
      <dgm:spPr/>
      <dgm:t>
        <a:bodyPr/>
        <a:lstStyle/>
        <a:p>
          <a:pPr algn="l"/>
          <a:endParaRPr lang="en-US"/>
        </a:p>
      </dgm:t>
    </dgm:pt>
    <dgm:pt modelId="{BBFCE6C2-E89C-43E3-8AA2-395A0E36FDAB}">
      <dgm:prSet phldrT="[Text]" custT="1"/>
      <dgm:spPr>
        <a:xfrm>
          <a:off x="104485" y="252728"/>
          <a:ext cx="690319" cy="1033148"/>
        </a:xfrm>
        <a:solidFill>
          <a:schemeClr val="accent1"/>
        </a:solidFill>
      </dgm:spPr>
      <dgm:t>
        <a:bodyPr/>
        <a:lstStyle/>
        <a:p>
          <a:pPr algn="l">
            <a:buNone/>
          </a:pPr>
          <a:r>
            <a:rPr lang="en-US" sz="1800" dirty="0">
              <a:latin typeface="Calibri" panose="020F0502020204030204"/>
              <a:ea typeface="+mn-ea"/>
              <a:cs typeface="+mn-cs"/>
            </a:rPr>
            <a:t>- Meetings held to discuss project </a:t>
          </a:r>
        </a:p>
      </dgm:t>
    </dgm:pt>
    <dgm:pt modelId="{D5AEA4A1-893A-4AFF-8379-C621AD8F4A7F}" type="parTrans" cxnId="{0061B9FF-C02C-4CE7-B790-C18CD0CD6999}">
      <dgm:prSet/>
      <dgm:spPr/>
      <dgm:t>
        <a:bodyPr/>
        <a:lstStyle/>
        <a:p>
          <a:pPr algn="l"/>
          <a:endParaRPr lang="en-US"/>
        </a:p>
      </dgm:t>
    </dgm:pt>
    <dgm:pt modelId="{094DB857-FCBE-4F33-85BE-CC4BF8345628}" type="sibTrans" cxnId="{0061B9FF-C02C-4CE7-B790-C18CD0CD6999}">
      <dgm:prSet/>
      <dgm:spPr/>
      <dgm:t>
        <a:bodyPr/>
        <a:lstStyle/>
        <a:p>
          <a:pPr algn="l"/>
          <a:endParaRPr lang="en-US"/>
        </a:p>
      </dgm:t>
    </dgm:pt>
    <dgm:pt modelId="{20FF4AE1-114D-435A-BE8D-D8C5D75B5FDE}">
      <dgm:prSet phldrT="[Text]" custT="1"/>
      <dgm:spPr>
        <a:xfrm>
          <a:off x="895415" y="257174"/>
          <a:ext cx="690319" cy="1024255"/>
        </a:xfrm>
      </dgm:spPr>
      <dgm:t>
        <a:bodyPr/>
        <a:lstStyle/>
        <a:p>
          <a:pPr algn="l">
            <a:buNone/>
          </a:pPr>
          <a:r>
            <a:rPr lang="en-US" sz="1800" dirty="0">
              <a:latin typeface="Calibri" panose="020F0502020204030204"/>
              <a:ea typeface="+mn-ea"/>
              <a:cs typeface="+mn-cs"/>
            </a:rPr>
            <a:t>- Development of custom matching algorithm</a:t>
          </a:r>
        </a:p>
      </dgm:t>
    </dgm:pt>
    <dgm:pt modelId="{96F82247-0E2C-493E-8F45-F0C49467FA7E}" type="parTrans" cxnId="{CA54F57C-A153-4386-A19F-1DB6FB141764}">
      <dgm:prSet/>
      <dgm:spPr/>
      <dgm:t>
        <a:bodyPr/>
        <a:lstStyle/>
        <a:p>
          <a:pPr algn="l"/>
          <a:endParaRPr lang="en-US"/>
        </a:p>
      </dgm:t>
    </dgm:pt>
    <dgm:pt modelId="{E607C1B1-1F14-4968-B0C2-2A6CCD591327}" type="sibTrans" cxnId="{CA54F57C-A153-4386-A19F-1DB6FB141764}">
      <dgm:prSet/>
      <dgm:spPr/>
      <dgm:t>
        <a:bodyPr/>
        <a:lstStyle/>
        <a:p>
          <a:pPr algn="l"/>
          <a:endParaRPr lang="en-US"/>
        </a:p>
      </dgm:t>
    </dgm:pt>
    <dgm:pt modelId="{64889322-F5AD-4931-B5C9-D7B9BDC62793}">
      <dgm:prSet phldrT="[Text]" custT="1"/>
      <dgm:spPr>
        <a:xfrm>
          <a:off x="1686345" y="252728"/>
          <a:ext cx="690319" cy="1033148"/>
        </a:xfrm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 dirty="0">
              <a:latin typeface="Calibri" panose="020F0502020204030204"/>
              <a:ea typeface="+mn-ea"/>
              <a:cs typeface="+mn-cs"/>
            </a:rPr>
            <a:t>- Development of Custom Surveys</a:t>
          </a:r>
        </a:p>
      </dgm:t>
    </dgm:pt>
    <dgm:pt modelId="{2A5BAF8F-E711-4368-AAED-30E63F33F641}" type="parTrans" cxnId="{07A7C661-D8EF-4DC1-9978-0EBE9DA0BE35}">
      <dgm:prSet/>
      <dgm:spPr/>
      <dgm:t>
        <a:bodyPr/>
        <a:lstStyle/>
        <a:p>
          <a:pPr algn="l"/>
          <a:endParaRPr lang="en-US"/>
        </a:p>
      </dgm:t>
    </dgm:pt>
    <dgm:pt modelId="{A597172A-BEED-41CF-B04F-BFF49090944D}" type="sibTrans" cxnId="{07A7C661-D8EF-4DC1-9978-0EBE9DA0BE35}">
      <dgm:prSet/>
      <dgm:spPr/>
      <dgm:t>
        <a:bodyPr/>
        <a:lstStyle/>
        <a:p>
          <a:pPr algn="l"/>
          <a:endParaRPr lang="en-US"/>
        </a:p>
      </dgm:t>
    </dgm:pt>
    <dgm:pt modelId="{8090D532-6DF9-4B4A-B799-E1BCDD0797E4}">
      <dgm:prSet phldrT="[Text]" custT="1"/>
      <dgm:spPr>
        <a:xfrm>
          <a:off x="2477275" y="262255"/>
          <a:ext cx="690319" cy="1014094"/>
        </a:xfrm>
        <a:solidFill>
          <a:schemeClr val="accent3"/>
        </a:solidFill>
      </dgm:spPr>
      <dgm:t>
        <a:bodyPr/>
        <a:lstStyle/>
        <a:p>
          <a:pPr algn="l">
            <a:buNone/>
          </a:pPr>
          <a:r>
            <a:rPr lang="en-US" sz="1800" b="1" dirty="0">
              <a:latin typeface="Calibri" panose="020F0502020204030204"/>
              <a:ea typeface="+mn-ea"/>
              <a:cs typeface="+mn-cs"/>
            </a:rPr>
            <a:t>Jan 13 - Jan 14</a:t>
          </a:r>
        </a:p>
      </dgm:t>
    </dgm:pt>
    <dgm:pt modelId="{417D42A7-5225-497B-9263-EE4D6FEFC11B}" type="parTrans" cxnId="{841E7B15-4F57-4055-9F65-791590565E6F}">
      <dgm:prSet/>
      <dgm:spPr/>
      <dgm:t>
        <a:bodyPr/>
        <a:lstStyle/>
        <a:p>
          <a:pPr algn="l"/>
          <a:endParaRPr lang="en-US"/>
        </a:p>
      </dgm:t>
    </dgm:pt>
    <dgm:pt modelId="{2AAD262A-CCBA-4F82-BC33-92C5D253819C}" type="sibTrans" cxnId="{841E7B15-4F57-4055-9F65-791590565E6F}">
      <dgm:prSet/>
      <dgm:spPr/>
      <dgm:t>
        <a:bodyPr/>
        <a:lstStyle/>
        <a:p>
          <a:pPr algn="l"/>
          <a:endParaRPr lang="en-US"/>
        </a:p>
      </dgm:t>
    </dgm:pt>
    <dgm:pt modelId="{113079E4-94BD-46D1-8789-DEBC0C9081D3}">
      <dgm:prSet phldrT="[Text]" custT="1"/>
      <dgm:spPr>
        <a:xfrm>
          <a:off x="2477275" y="262255"/>
          <a:ext cx="690319" cy="1014094"/>
        </a:xfrm>
        <a:solidFill>
          <a:schemeClr val="accent3"/>
        </a:solidFill>
      </dgm:spPr>
      <dgm:t>
        <a:bodyPr/>
        <a:lstStyle/>
        <a:p>
          <a:pPr algn="l">
            <a:buNone/>
          </a:pPr>
          <a:r>
            <a:rPr lang="en-US" sz="1800" dirty="0">
              <a:latin typeface="Calibri" panose="020F0502020204030204"/>
              <a:ea typeface="+mn-ea"/>
              <a:cs typeface="+mn-cs"/>
            </a:rPr>
            <a:t>- Send surveys to every tutor </a:t>
          </a:r>
        </a:p>
      </dgm:t>
    </dgm:pt>
    <dgm:pt modelId="{684039B0-188D-4C8D-A226-916ADB062D1B}" type="parTrans" cxnId="{6BE7C219-D742-4618-9AEB-5024F525CE86}">
      <dgm:prSet/>
      <dgm:spPr/>
      <dgm:t>
        <a:bodyPr/>
        <a:lstStyle/>
        <a:p>
          <a:pPr algn="l"/>
          <a:endParaRPr lang="en-US"/>
        </a:p>
      </dgm:t>
    </dgm:pt>
    <dgm:pt modelId="{B5355EA2-2F57-43B5-BC2E-C7E257AFECAC}" type="sibTrans" cxnId="{6BE7C219-D742-4618-9AEB-5024F525CE86}">
      <dgm:prSet/>
      <dgm:spPr/>
      <dgm:t>
        <a:bodyPr/>
        <a:lstStyle/>
        <a:p>
          <a:pPr algn="l"/>
          <a:endParaRPr lang="en-US"/>
        </a:p>
      </dgm:t>
    </dgm:pt>
    <dgm:pt modelId="{961F3FF7-7E03-4E66-9DA1-2E8A13BDC66F}">
      <dgm:prSet custT="1"/>
      <dgm:spPr>
        <a:xfrm>
          <a:off x="4050711" y="292738"/>
          <a:ext cx="690319" cy="907413"/>
        </a:xfrm>
        <a:solidFill>
          <a:schemeClr val="accent1"/>
        </a:solidFill>
      </dgm:spPr>
      <dgm:t>
        <a:bodyPr/>
        <a:lstStyle/>
        <a:p>
          <a:pPr algn="l">
            <a:buNone/>
          </a:pPr>
          <a:r>
            <a:rPr lang="en-US" sz="1800" dirty="0">
              <a:latin typeface="Calibri" panose="020F0502020204030204"/>
              <a:ea typeface="+mn-ea"/>
              <a:cs typeface="+mn-cs"/>
            </a:rPr>
            <a:t>Jan 18+</a:t>
          </a:r>
        </a:p>
      </dgm:t>
    </dgm:pt>
    <dgm:pt modelId="{3527F61B-D7C0-4492-920D-B8E663D02016}" type="parTrans" cxnId="{F33B6963-AF37-4C89-99A2-F96A79963502}">
      <dgm:prSet/>
      <dgm:spPr/>
      <dgm:t>
        <a:bodyPr/>
        <a:lstStyle/>
        <a:p>
          <a:pPr algn="l"/>
          <a:endParaRPr lang="en-US"/>
        </a:p>
      </dgm:t>
    </dgm:pt>
    <dgm:pt modelId="{548A5A04-3966-4554-836C-2D0B63162DC4}" type="sibTrans" cxnId="{F33B6963-AF37-4C89-99A2-F96A79963502}">
      <dgm:prSet/>
      <dgm:spPr/>
      <dgm:t>
        <a:bodyPr/>
        <a:lstStyle/>
        <a:p>
          <a:pPr algn="l"/>
          <a:endParaRPr lang="en-US"/>
        </a:p>
      </dgm:t>
    </dgm:pt>
    <dgm:pt modelId="{2CA72FBB-D508-40FC-9D1F-C9B314BDBF65}">
      <dgm:prSet custT="1"/>
      <dgm:spPr>
        <a:xfrm>
          <a:off x="4050711" y="292738"/>
          <a:ext cx="690319" cy="907413"/>
        </a:xfrm>
        <a:solidFill>
          <a:schemeClr val="accent1"/>
        </a:solidFill>
      </dgm:spPr>
      <dgm:t>
        <a:bodyPr/>
        <a:lstStyle/>
        <a:p>
          <a:pPr algn="l">
            <a:buNone/>
          </a:pPr>
          <a:r>
            <a:rPr lang="en-US" sz="1800" dirty="0">
              <a:latin typeface="Calibri" panose="020F0502020204030204"/>
              <a:ea typeface="+mn-ea"/>
              <a:cs typeface="+mn-cs"/>
            </a:rPr>
            <a:t>-  Ongoing assessment and quality control</a:t>
          </a:r>
        </a:p>
      </dgm:t>
    </dgm:pt>
    <dgm:pt modelId="{5D3B7240-8F40-4EBF-BA79-3998277920CB}" type="parTrans" cxnId="{87C42625-6C54-4B96-A974-F4122AE319A1}">
      <dgm:prSet/>
      <dgm:spPr/>
      <dgm:t>
        <a:bodyPr/>
        <a:lstStyle/>
        <a:p>
          <a:pPr algn="l"/>
          <a:endParaRPr lang="en-US"/>
        </a:p>
      </dgm:t>
    </dgm:pt>
    <dgm:pt modelId="{C143D7C1-5609-4295-A981-48BE5701C740}" type="sibTrans" cxnId="{87C42625-6C54-4B96-A974-F4122AE319A1}">
      <dgm:prSet/>
      <dgm:spPr/>
      <dgm:t>
        <a:bodyPr/>
        <a:lstStyle/>
        <a:p>
          <a:pPr algn="l"/>
          <a:endParaRPr lang="en-US"/>
        </a:p>
      </dgm:t>
    </dgm:pt>
    <dgm:pt modelId="{C8DC37CE-D3C0-46C4-92BA-0C71C0006F6C}">
      <dgm:prSet phldrT="[Text]" custT="1"/>
      <dgm:spPr>
        <a:xfrm>
          <a:off x="3268205" y="243204"/>
          <a:ext cx="690319" cy="1052196"/>
        </a:xfrm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>
            <a:buNone/>
          </a:pPr>
          <a:r>
            <a:rPr lang="en-US" sz="1800" b="0" dirty="0">
              <a:latin typeface="Calibri" panose="020F0502020204030204"/>
              <a:ea typeface="+mn-ea"/>
              <a:cs typeface="+mn-cs"/>
            </a:rPr>
            <a:t>Jan 17 - Jan 18</a:t>
          </a:r>
        </a:p>
        <a:p>
          <a:pPr algn="l">
            <a:buNone/>
          </a:pPr>
          <a:r>
            <a:rPr lang="en-US" sz="1800" b="0" dirty="0">
              <a:latin typeface="Calibri" panose="020F0502020204030204"/>
              <a:ea typeface="+mn-ea"/>
              <a:cs typeface="+mn-cs"/>
            </a:rPr>
            <a:t>- Fully     integrate project</a:t>
          </a:r>
        </a:p>
      </dgm:t>
    </dgm:pt>
    <dgm:pt modelId="{6E2704E7-1CB4-4382-8CEF-54EB95AAA440}" type="sibTrans" cxnId="{528891FF-C7AA-4E5D-8438-F9CDB34FA54D}">
      <dgm:prSet/>
      <dgm:spPr/>
      <dgm:t>
        <a:bodyPr/>
        <a:lstStyle/>
        <a:p>
          <a:pPr algn="l"/>
          <a:endParaRPr lang="en-US"/>
        </a:p>
      </dgm:t>
    </dgm:pt>
    <dgm:pt modelId="{5EB434F8-FADD-4661-81D9-5485FE4C47E0}" type="parTrans" cxnId="{528891FF-C7AA-4E5D-8438-F9CDB34FA54D}">
      <dgm:prSet/>
      <dgm:spPr/>
      <dgm:t>
        <a:bodyPr/>
        <a:lstStyle/>
        <a:p>
          <a:pPr algn="l"/>
          <a:endParaRPr lang="en-US"/>
        </a:p>
      </dgm:t>
    </dgm:pt>
    <dgm:pt modelId="{900C0F65-07BC-409A-9AD3-EF0133589789}">
      <dgm:prSet phldrT="[Text]" custT="1"/>
      <dgm:spPr>
        <a:xfrm>
          <a:off x="3268205" y="243204"/>
          <a:ext cx="690319" cy="1052196"/>
        </a:xfrm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>
            <a:buChar char="•"/>
          </a:pPr>
          <a:endParaRPr lang="en-US" sz="1800" dirty="0">
            <a:latin typeface="Calibri" panose="020F0502020204030204"/>
            <a:ea typeface="+mn-ea"/>
            <a:cs typeface="+mn-cs"/>
          </a:endParaRPr>
        </a:p>
      </dgm:t>
    </dgm:pt>
    <dgm:pt modelId="{DCDB579D-C4DE-437D-969F-851E24B2A168}" type="sibTrans" cxnId="{AD51470F-7C2D-431A-8740-BB74A843791F}">
      <dgm:prSet/>
      <dgm:spPr/>
      <dgm:t>
        <a:bodyPr/>
        <a:lstStyle/>
        <a:p>
          <a:pPr algn="l"/>
          <a:endParaRPr lang="en-US"/>
        </a:p>
      </dgm:t>
    </dgm:pt>
    <dgm:pt modelId="{6631B643-19E3-4415-B43A-4C000BE675E8}" type="parTrans" cxnId="{AD51470F-7C2D-431A-8740-BB74A843791F}">
      <dgm:prSet/>
      <dgm:spPr/>
      <dgm:t>
        <a:bodyPr/>
        <a:lstStyle/>
        <a:p>
          <a:pPr algn="l"/>
          <a:endParaRPr lang="en-US"/>
        </a:p>
      </dgm:t>
    </dgm:pt>
    <dgm:pt modelId="{9039CC0F-C632-4CC6-8248-A88E54C7BEA4}">
      <dgm:prSet phldrT="[Text]"/>
      <dgm:spPr>
        <a:xfrm>
          <a:off x="3268205" y="243204"/>
          <a:ext cx="690319" cy="1052196"/>
        </a:xfrm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>
            <a:buChar char="•"/>
          </a:pPr>
          <a:endParaRPr lang="en-US" sz="800" dirty="0">
            <a:latin typeface="Calibri" panose="020F0502020204030204"/>
            <a:ea typeface="+mn-ea"/>
            <a:cs typeface="+mn-cs"/>
          </a:endParaRPr>
        </a:p>
      </dgm:t>
    </dgm:pt>
    <dgm:pt modelId="{B136E30C-4D3E-449D-AD72-4080D7BD8C42}" type="sibTrans" cxnId="{B630DD4F-19DB-40E4-8FAD-0D8DCF8445F6}">
      <dgm:prSet/>
      <dgm:spPr/>
      <dgm:t>
        <a:bodyPr/>
        <a:lstStyle/>
        <a:p>
          <a:pPr algn="l"/>
          <a:endParaRPr lang="en-US"/>
        </a:p>
      </dgm:t>
    </dgm:pt>
    <dgm:pt modelId="{20725B40-50B6-45B4-B0D5-84E7527B1177}" type="parTrans" cxnId="{B630DD4F-19DB-40E4-8FAD-0D8DCF8445F6}">
      <dgm:prSet/>
      <dgm:spPr/>
      <dgm:t>
        <a:bodyPr/>
        <a:lstStyle/>
        <a:p>
          <a:pPr algn="l"/>
          <a:endParaRPr lang="en-US"/>
        </a:p>
      </dgm:t>
    </dgm:pt>
    <dgm:pt modelId="{06403303-212B-4B9F-85AC-A130AF14829D}">
      <dgm:prSet phldrT="[Text]"/>
      <dgm:spPr>
        <a:xfrm>
          <a:off x="3268205" y="243204"/>
          <a:ext cx="690319" cy="1052196"/>
        </a:xfrm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>
            <a:buChar char="•"/>
          </a:pPr>
          <a:endParaRPr lang="en-US" sz="800">
            <a:latin typeface="Calibri" panose="020F0502020204030204"/>
            <a:ea typeface="+mn-ea"/>
            <a:cs typeface="+mn-cs"/>
          </a:endParaRPr>
        </a:p>
      </dgm:t>
    </dgm:pt>
    <dgm:pt modelId="{B326E80C-8FC5-4DAC-A0DE-CBF1C96ADDF0}" type="sibTrans" cxnId="{360848C0-3B6A-450B-B39D-74B1DBB604C8}">
      <dgm:prSet/>
      <dgm:spPr/>
      <dgm:t>
        <a:bodyPr/>
        <a:lstStyle/>
        <a:p>
          <a:pPr algn="l"/>
          <a:endParaRPr lang="en-US"/>
        </a:p>
      </dgm:t>
    </dgm:pt>
    <dgm:pt modelId="{D83D36ED-52C2-4D16-A0E7-B614B21D88D8}" type="parTrans" cxnId="{360848C0-3B6A-450B-B39D-74B1DBB604C8}">
      <dgm:prSet/>
      <dgm:spPr/>
      <dgm:t>
        <a:bodyPr/>
        <a:lstStyle/>
        <a:p>
          <a:pPr algn="l"/>
          <a:endParaRPr lang="en-US"/>
        </a:p>
      </dgm:t>
    </dgm:pt>
    <dgm:pt modelId="{A458FB2B-17CC-450E-A2C6-63D8A9D9406F}">
      <dgm:prSet phldrT="[Text]"/>
      <dgm:spPr>
        <a:xfrm>
          <a:off x="3268205" y="243204"/>
          <a:ext cx="690319" cy="1052196"/>
        </a:xfrm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>
            <a:buChar char="•"/>
          </a:pPr>
          <a:endParaRPr lang="en-US" sz="800">
            <a:latin typeface="Calibri" panose="020F0502020204030204"/>
            <a:ea typeface="+mn-ea"/>
            <a:cs typeface="+mn-cs"/>
          </a:endParaRPr>
        </a:p>
      </dgm:t>
    </dgm:pt>
    <dgm:pt modelId="{C4A3C3D9-0D59-42D6-AB45-F37AE618A98E}" type="sibTrans" cxnId="{AEFD236E-E2D5-4EC9-938E-0AC6F0E8D0B2}">
      <dgm:prSet/>
      <dgm:spPr/>
      <dgm:t>
        <a:bodyPr/>
        <a:lstStyle/>
        <a:p>
          <a:pPr algn="l"/>
          <a:endParaRPr lang="en-US"/>
        </a:p>
      </dgm:t>
    </dgm:pt>
    <dgm:pt modelId="{4C1E1D6A-676E-4161-80C4-960369759599}" type="parTrans" cxnId="{AEFD236E-E2D5-4EC9-938E-0AC6F0E8D0B2}">
      <dgm:prSet/>
      <dgm:spPr/>
      <dgm:t>
        <a:bodyPr/>
        <a:lstStyle/>
        <a:p>
          <a:pPr algn="l"/>
          <a:endParaRPr lang="en-US"/>
        </a:p>
      </dgm:t>
    </dgm:pt>
    <dgm:pt modelId="{A222A9A5-BFAE-4583-8C3A-FA613A220817}" type="pres">
      <dgm:prSet presAssocID="{768EA11B-C9CA-4210-AB57-C252544EC502}" presName="CompostProcess" presStyleCnt="0">
        <dgm:presLayoutVars>
          <dgm:dir/>
          <dgm:resizeHandles val="exact"/>
        </dgm:presLayoutVars>
      </dgm:prSet>
      <dgm:spPr/>
    </dgm:pt>
    <dgm:pt modelId="{83D6FDCC-8A11-4AB4-B91D-39311F3FAB76}" type="pres">
      <dgm:prSet presAssocID="{768EA11B-C9CA-4210-AB57-C252544EC502}" presName="arrow" presStyleLbl="bgShp" presStyleIdx="0" presStyleCnt="1"/>
      <dgm:spPr/>
    </dgm:pt>
    <dgm:pt modelId="{623917A3-2D2F-486D-B8B4-EA31164D59A8}" type="pres">
      <dgm:prSet presAssocID="{768EA11B-C9CA-4210-AB57-C252544EC502}" presName="linearProcess" presStyleCnt="0"/>
      <dgm:spPr/>
    </dgm:pt>
    <dgm:pt modelId="{C15922C1-2349-4BA7-A8F7-32D2F11927B3}" type="pres">
      <dgm:prSet presAssocID="{054EA368-AF36-47BD-B2D3-21BBCADB0114}" presName="textNode" presStyleLbl="node1" presStyleIdx="0" presStyleCnt="6" custScaleX="108514">
        <dgm:presLayoutVars>
          <dgm:bulletEnabled val="1"/>
        </dgm:presLayoutVars>
      </dgm:prSet>
      <dgm:spPr>
        <a:prstGeom prst="roundRect">
          <a:avLst/>
        </a:prstGeom>
      </dgm:spPr>
    </dgm:pt>
    <dgm:pt modelId="{30EA7398-E2D1-4851-BE85-B02C4DE0EDEA}" type="pres">
      <dgm:prSet presAssocID="{8591DDF4-74CB-406A-AE62-54687B8EBB4D}" presName="sibTrans" presStyleCnt="0"/>
      <dgm:spPr/>
    </dgm:pt>
    <dgm:pt modelId="{D63CB38F-3659-4652-9757-F78AB8978097}" type="pres">
      <dgm:prSet presAssocID="{D3C6EB47-9D29-4C7B-8F15-209B2BE136C5}" presName="textNode" presStyleLbl="node1" presStyleIdx="1" presStyleCnt="6" custScaleX="118585" custScaleY="97392">
        <dgm:presLayoutVars>
          <dgm:bulletEnabled val="1"/>
        </dgm:presLayoutVars>
      </dgm:prSet>
      <dgm:spPr>
        <a:prstGeom prst="roundRect">
          <a:avLst/>
        </a:prstGeom>
      </dgm:spPr>
    </dgm:pt>
    <dgm:pt modelId="{10096983-5966-4810-B5F1-3EF951162692}" type="pres">
      <dgm:prSet presAssocID="{FC18E0E4-27FF-42CD-82EC-F38E778673AB}" presName="sibTrans" presStyleCnt="0"/>
      <dgm:spPr/>
    </dgm:pt>
    <dgm:pt modelId="{20F754B9-9446-45FC-955C-488322E31444}" type="pres">
      <dgm:prSet presAssocID="{AA73BCD6-908A-4F30-A8D6-1FBE49886C0E}" presName="textNode" presStyleLbl="node1" presStyleIdx="2" presStyleCnt="6" custScaleX="120215">
        <dgm:presLayoutVars>
          <dgm:bulletEnabled val="1"/>
        </dgm:presLayoutVars>
      </dgm:prSet>
      <dgm:spPr>
        <a:prstGeom prst="roundRect">
          <a:avLst/>
        </a:prstGeom>
      </dgm:spPr>
    </dgm:pt>
    <dgm:pt modelId="{09162AA3-1C55-4C18-81D4-0D507FFB8A53}" type="pres">
      <dgm:prSet presAssocID="{B8041811-0590-492F-A3F3-DB8205BB3546}" presName="sibTrans" presStyleCnt="0"/>
      <dgm:spPr/>
    </dgm:pt>
    <dgm:pt modelId="{C8EDA9CC-E5F2-4EE5-94C6-A3555EE80CBA}" type="pres">
      <dgm:prSet presAssocID="{8090D532-6DF9-4B4A-B799-E1BCDD0797E4}" presName="textNode" presStyleLbl="node1" presStyleIdx="3" presStyleCnt="6" custScaleX="116707">
        <dgm:presLayoutVars>
          <dgm:bulletEnabled val="1"/>
        </dgm:presLayoutVars>
      </dgm:prSet>
      <dgm:spPr>
        <a:prstGeom prst="roundRect">
          <a:avLst/>
        </a:prstGeom>
      </dgm:spPr>
    </dgm:pt>
    <dgm:pt modelId="{3CF81021-68E5-404D-ADD8-63423F125501}" type="pres">
      <dgm:prSet presAssocID="{2AAD262A-CCBA-4F82-BC33-92C5D253819C}" presName="sibTrans" presStyleCnt="0"/>
      <dgm:spPr/>
    </dgm:pt>
    <dgm:pt modelId="{CB8171E2-394C-45C0-A537-259D47C6B18F}" type="pres">
      <dgm:prSet presAssocID="{C8DC37CE-D3C0-46C4-92BA-0C71C0006F6C}" presName="textNode" presStyleLbl="node1" presStyleIdx="4" presStyleCnt="6" custScaleX="111782">
        <dgm:presLayoutVars>
          <dgm:bulletEnabled val="1"/>
        </dgm:presLayoutVars>
      </dgm:prSet>
      <dgm:spPr>
        <a:prstGeom prst="roundRect">
          <a:avLst/>
        </a:prstGeom>
      </dgm:spPr>
    </dgm:pt>
    <dgm:pt modelId="{7E998066-F55E-414D-AE36-9FF9EF2F8F1F}" type="pres">
      <dgm:prSet presAssocID="{6E2704E7-1CB4-4382-8CEF-54EB95AAA440}" presName="sibTrans" presStyleCnt="0"/>
      <dgm:spPr/>
    </dgm:pt>
    <dgm:pt modelId="{41ADF765-CA61-480E-943C-BC1AC7BC0F51}" type="pres">
      <dgm:prSet presAssocID="{961F3FF7-7E03-4E66-9DA1-2E8A13BDC66F}" presName="textNode" presStyleLbl="node1" presStyleIdx="5" presStyleCnt="6" custScaleX="11204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00371001-7AE5-4A8A-A96C-DCD375088A1D}" srcId="{768EA11B-C9CA-4210-AB57-C252544EC502}" destId="{D3C6EB47-9D29-4C7B-8F15-209B2BE136C5}" srcOrd="1" destOrd="0" parTransId="{3FB484A1-1F4B-4D7E-98FC-6F6752E53759}" sibTransId="{FC18E0E4-27FF-42CD-82EC-F38E778673AB}"/>
    <dgm:cxn modelId="{AD51470F-7C2D-431A-8740-BB74A843791F}" srcId="{C8DC37CE-D3C0-46C4-92BA-0C71C0006F6C}" destId="{900C0F65-07BC-409A-9AD3-EF0133589789}" srcOrd="0" destOrd="0" parTransId="{6631B643-19E3-4415-B43A-4C000BE675E8}" sibTransId="{DCDB579D-C4DE-437D-969F-851E24B2A168}"/>
    <dgm:cxn modelId="{841E7B15-4F57-4055-9F65-791590565E6F}" srcId="{768EA11B-C9CA-4210-AB57-C252544EC502}" destId="{8090D532-6DF9-4B4A-B799-E1BCDD0797E4}" srcOrd="3" destOrd="0" parTransId="{417D42A7-5225-497B-9263-EE4D6FEFC11B}" sibTransId="{2AAD262A-CCBA-4F82-BC33-92C5D253819C}"/>
    <dgm:cxn modelId="{6BE7C219-D742-4618-9AEB-5024F525CE86}" srcId="{8090D532-6DF9-4B4A-B799-E1BCDD0797E4}" destId="{113079E4-94BD-46D1-8789-DEBC0C9081D3}" srcOrd="0" destOrd="0" parTransId="{684039B0-188D-4C8D-A226-916ADB062D1B}" sibTransId="{B5355EA2-2F57-43B5-BC2E-C7E257AFECAC}"/>
    <dgm:cxn modelId="{DA759820-F7A7-41F5-9B8C-B6EBF80282C4}" srcId="{768EA11B-C9CA-4210-AB57-C252544EC502}" destId="{AA73BCD6-908A-4F30-A8D6-1FBE49886C0E}" srcOrd="2" destOrd="0" parTransId="{30E2E7A7-A5B6-4ECE-95C2-FF5FE2C92DF3}" sibTransId="{B8041811-0590-492F-A3F3-DB8205BB3546}"/>
    <dgm:cxn modelId="{87C42625-6C54-4B96-A974-F4122AE319A1}" srcId="{961F3FF7-7E03-4E66-9DA1-2E8A13BDC66F}" destId="{2CA72FBB-D508-40FC-9D1F-C9B314BDBF65}" srcOrd="0" destOrd="0" parTransId="{5D3B7240-8F40-4EBF-BA79-3998277920CB}" sibTransId="{C143D7C1-5609-4295-A981-48BE5701C740}"/>
    <dgm:cxn modelId="{F3C5A025-75B6-4614-962A-FF58C0DEEB1A}" type="presOf" srcId="{900C0F65-07BC-409A-9AD3-EF0133589789}" destId="{CB8171E2-394C-45C0-A537-259D47C6B18F}" srcOrd="0" destOrd="1" presId="urn:microsoft.com/office/officeart/2005/8/layout/hProcess9"/>
    <dgm:cxn modelId="{99B13B2B-2E57-4197-92C1-7A6F353F2F47}" type="presOf" srcId="{BBFCE6C2-E89C-43E3-8AA2-395A0E36FDAB}" destId="{C15922C1-2349-4BA7-A8F7-32D2F11927B3}" srcOrd="0" destOrd="1" presId="urn:microsoft.com/office/officeart/2005/8/layout/hProcess9"/>
    <dgm:cxn modelId="{964EAE34-E609-48D0-B3DC-F10472DCDD54}" srcId="{768EA11B-C9CA-4210-AB57-C252544EC502}" destId="{054EA368-AF36-47BD-B2D3-21BBCADB0114}" srcOrd="0" destOrd="0" parTransId="{52BF62C2-7D27-496E-B5AF-5C06A173642B}" sibTransId="{8591DDF4-74CB-406A-AE62-54687B8EBB4D}"/>
    <dgm:cxn modelId="{FDA0EE3C-81EA-44BE-A035-4C42DF0888CF}" type="presOf" srcId="{113079E4-94BD-46D1-8789-DEBC0C9081D3}" destId="{C8EDA9CC-E5F2-4EE5-94C6-A3555EE80CBA}" srcOrd="0" destOrd="1" presId="urn:microsoft.com/office/officeart/2005/8/layout/hProcess9"/>
    <dgm:cxn modelId="{07A7C661-D8EF-4DC1-9978-0EBE9DA0BE35}" srcId="{AA73BCD6-908A-4F30-A8D6-1FBE49886C0E}" destId="{64889322-F5AD-4931-B5C9-D7B9BDC62793}" srcOrd="0" destOrd="0" parTransId="{2A5BAF8F-E711-4368-AAED-30E63F33F641}" sibTransId="{A597172A-BEED-41CF-B04F-BFF49090944D}"/>
    <dgm:cxn modelId="{F33B6963-AF37-4C89-99A2-F96A79963502}" srcId="{768EA11B-C9CA-4210-AB57-C252544EC502}" destId="{961F3FF7-7E03-4E66-9DA1-2E8A13BDC66F}" srcOrd="5" destOrd="0" parTransId="{3527F61B-D7C0-4492-920D-B8E663D02016}" sibTransId="{548A5A04-3966-4554-836C-2D0B63162DC4}"/>
    <dgm:cxn modelId="{AEFD236E-E2D5-4EC9-938E-0AC6F0E8D0B2}" srcId="{C8DC37CE-D3C0-46C4-92BA-0C71C0006F6C}" destId="{A458FB2B-17CC-450E-A2C6-63D8A9D9406F}" srcOrd="3" destOrd="0" parTransId="{4C1E1D6A-676E-4161-80C4-960369759599}" sibTransId="{C4A3C3D9-0D59-42D6-AB45-F37AE618A98E}"/>
    <dgm:cxn modelId="{AE692F6E-BA1A-4A8C-9C32-B4954C7F6A4B}" type="presOf" srcId="{D3C6EB47-9D29-4C7B-8F15-209B2BE136C5}" destId="{D63CB38F-3659-4652-9757-F78AB8978097}" srcOrd="0" destOrd="0" presId="urn:microsoft.com/office/officeart/2005/8/layout/hProcess9"/>
    <dgm:cxn modelId="{B630DD4F-19DB-40E4-8FAD-0D8DCF8445F6}" srcId="{C8DC37CE-D3C0-46C4-92BA-0C71C0006F6C}" destId="{9039CC0F-C632-4CC6-8248-A88E54C7BEA4}" srcOrd="1" destOrd="0" parTransId="{20725B40-50B6-45B4-B0D5-84E7527B1177}" sibTransId="{B136E30C-4D3E-449D-AD72-4080D7BD8C42}"/>
    <dgm:cxn modelId="{CE53F26F-1D1D-4529-87D0-21C07EA2F6B5}" type="presOf" srcId="{2CA72FBB-D508-40FC-9D1F-C9B314BDBF65}" destId="{41ADF765-CA61-480E-943C-BC1AC7BC0F51}" srcOrd="0" destOrd="1" presId="urn:microsoft.com/office/officeart/2005/8/layout/hProcess9"/>
    <dgm:cxn modelId="{C666D374-900F-4A1B-9852-8FC2B05B2856}" type="presOf" srcId="{768EA11B-C9CA-4210-AB57-C252544EC502}" destId="{A222A9A5-BFAE-4583-8C3A-FA613A220817}" srcOrd="0" destOrd="0" presId="urn:microsoft.com/office/officeart/2005/8/layout/hProcess9"/>
    <dgm:cxn modelId="{CA54F57C-A153-4386-A19F-1DB6FB141764}" srcId="{D3C6EB47-9D29-4C7B-8F15-209B2BE136C5}" destId="{20FF4AE1-114D-435A-BE8D-D8C5D75B5FDE}" srcOrd="0" destOrd="0" parTransId="{96F82247-0E2C-493E-8F45-F0C49467FA7E}" sibTransId="{E607C1B1-1F14-4968-B0C2-2A6CCD591327}"/>
    <dgm:cxn modelId="{A72D7B8C-7DF4-4D1E-8F9A-D584B4CF9531}" type="presOf" srcId="{961F3FF7-7E03-4E66-9DA1-2E8A13BDC66F}" destId="{41ADF765-CA61-480E-943C-BC1AC7BC0F51}" srcOrd="0" destOrd="0" presId="urn:microsoft.com/office/officeart/2005/8/layout/hProcess9"/>
    <dgm:cxn modelId="{F53A5397-8BD9-4E85-9C60-B8B34C16A502}" type="presOf" srcId="{C8DC37CE-D3C0-46C4-92BA-0C71C0006F6C}" destId="{CB8171E2-394C-45C0-A537-259D47C6B18F}" srcOrd="0" destOrd="0" presId="urn:microsoft.com/office/officeart/2005/8/layout/hProcess9"/>
    <dgm:cxn modelId="{194FE698-2CB9-424D-8DC8-51467D574CD7}" type="presOf" srcId="{20FF4AE1-114D-435A-BE8D-D8C5D75B5FDE}" destId="{D63CB38F-3659-4652-9757-F78AB8978097}" srcOrd="0" destOrd="1" presId="urn:microsoft.com/office/officeart/2005/8/layout/hProcess9"/>
    <dgm:cxn modelId="{B53C13A9-E81C-4778-8A9A-55BC034D123B}" type="presOf" srcId="{054EA368-AF36-47BD-B2D3-21BBCADB0114}" destId="{C15922C1-2349-4BA7-A8F7-32D2F11927B3}" srcOrd="0" destOrd="0" presId="urn:microsoft.com/office/officeart/2005/8/layout/hProcess9"/>
    <dgm:cxn modelId="{97E029B5-6310-4E31-9D8C-2E2218EF9C65}" type="presOf" srcId="{06403303-212B-4B9F-85AC-A130AF14829D}" destId="{CB8171E2-394C-45C0-A537-259D47C6B18F}" srcOrd="0" destOrd="3" presId="urn:microsoft.com/office/officeart/2005/8/layout/hProcess9"/>
    <dgm:cxn modelId="{360848C0-3B6A-450B-B39D-74B1DBB604C8}" srcId="{C8DC37CE-D3C0-46C4-92BA-0C71C0006F6C}" destId="{06403303-212B-4B9F-85AC-A130AF14829D}" srcOrd="2" destOrd="0" parTransId="{D83D36ED-52C2-4D16-A0E7-B614B21D88D8}" sibTransId="{B326E80C-8FC5-4DAC-A0DE-CBF1C96ADDF0}"/>
    <dgm:cxn modelId="{BF1CBEC2-A20D-4DD3-BCCA-E41D5262E0A2}" type="presOf" srcId="{AA73BCD6-908A-4F30-A8D6-1FBE49886C0E}" destId="{20F754B9-9446-45FC-955C-488322E31444}" srcOrd="0" destOrd="0" presId="urn:microsoft.com/office/officeart/2005/8/layout/hProcess9"/>
    <dgm:cxn modelId="{37A40ED8-3D25-49BC-8E76-742371219E61}" type="presOf" srcId="{64889322-F5AD-4931-B5C9-D7B9BDC62793}" destId="{20F754B9-9446-45FC-955C-488322E31444}" srcOrd="0" destOrd="1" presId="urn:microsoft.com/office/officeart/2005/8/layout/hProcess9"/>
    <dgm:cxn modelId="{83BB35E9-05C0-436E-8482-E503A0818257}" type="presOf" srcId="{A458FB2B-17CC-450E-A2C6-63D8A9D9406F}" destId="{CB8171E2-394C-45C0-A537-259D47C6B18F}" srcOrd="0" destOrd="4" presId="urn:microsoft.com/office/officeart/2005/8/layout/hProcess9"/>
    <dgm:cxn modelId="{5162B9F7-850C-44DD-BB52-5346329F1FB6}" type="presOf" srcId="{8090D532-6DF9-4B4A-B799-E1BCDD0797E4}" destId="{C8EDA9CC-E5F2-4EE5-94C6-A3555EE80CBA}" srcOrd="0" destOrd="0" presId="urn:microsoft.com/office/officeart/2005/8/layout/hProcess9"/>
    <dgm:cxn modelId="{E98EE5FC-D2C6-44FB-AF04-FFDB8B916E3C}" type="presOf" srcId="{9039CC0F-C632-4CC6-8248-A88E54C7BEA4}" destId="{CB8171E2-394C-45C0-A537-259D47C6B18F}" srcOrd="0" destOrd="2" presId="urn:microsoft.com/office/officeart/2005/8/layout/hProcess9"/>
    <dgm:cxn modelId="{528891FF-C7AA-4E5D-8438-F9CDB34FA54D}" srcId="{768EA11B-C9CA-4210-AB57-C252544EC502}" destId="{C8DC37CE-D3C0-46C4-92BA-0C71C0006F6C}" srcOrd="4" destOrd="0" parTransId="{5EB434F8-FADD-4661-81D9-5485FE4C47E0}" sibTransId="{6E2704E7-1CB4-4382-8CEF-54EB95AAA440}"/>
    <dgm:cxn modelId="{0061B9FF-C02C-4CE7-B790-C18CD0CD6999}" srcId="{054EA368-AF36-47BD-B2D3-21BBCADB0114}" destId="{BBFCE6C2-E89C-43E3-8AA2-395A0E36FDAB}" srcOrd="0" destOrd="0" parTransId="{D5AEA4A1-893A-4AFF-8379-C621AD8F4A7F}" sibTransId="{094DB857-FCBE-4F33-85BE-CC4BF8345628}"/>
    <dgm:cxn modelId="{EEA4DA09-28F6-44A0-9902-BE21A7E9F079}" type="presParOf" srcId="{A222A9A5-BFAE-4583-8C3A-FA613A220817}" destId="{83D6FDCC-8A11-4AB4-B91D-39311F3FAB76}" srcOrd="0" destOrd="0" presId="urn:microsoft.com/office/officeart/2005/8/layout/hProcess9"/>
    <dgm:cxn modelId="{CEC3AC1F-E1B0-4500-9000-07F0F3176360}" type="presParOf" srcId="{A222A9A5-BFAE-4583-8C3A-FA613A220817}" destId="{623917A3-2D2F-486D-B8B4-EA31164D59A8}" srcOrd="1" destOrd="0" presId="urn:microsoft.com/office/officeart/2005/8/layout/hProcess9"/>
    <dgm:cxn modelId="{63D01B0A-DF6C-4199-9A95-63874A6C3A51}" type="presParOf" srcId="{623917A3-2D2F-486D-B8B4-EA31164D59A8}" destId="{C15922C1-2349-4BA7-A8F7-32D2F11927B3}" srcOrd="0" destOrd="0" presId="urn:microsoft.com/office/officeart/2005/8/layout/hProcess9"/>
    <dgm:cxn modelId="{84C9E8DE-B4C5-4571-9A07-7A816AF5C5F4}" type="presParOf" srcId="{623917A3-2D2F-486D-B8B4-EA31164D59A8}" destId="{30EA7398-E2D1-4851-BE85-B02C4DE0EDEA}" srcOrd="1" destOrd="0" presId="urn:microsoft.com/office/officeart/2005/8/layout/hProcess9"/>
    <dgm:cxn modelId="{237527DF-6D9A-49B1-B08F-6E5101E6F7A4}" type="presParOf" srcId="{623917A3-2D2F-486D-B8B4-EA31164D59A8}" destId="{D63CB38F-3659-4652-9757-F78AB8978097}" srcOrd="2" destOrd="0" presId="urn:microsoft.com/office/officeart/2005/8/layout/hProcess9"/>
    <dgm:cxn modelId="{093735BA-A4C8-4F20-BE0E-9F42A477C0D7}" type="presParOf" srcId="{623917A3-2D2F-486D-B8B4-EA31164D59A8}" destId="{10096983-5966-4810-B5F1-3EF951162692}" srcOrd="3" destOrd="0" presId="urn:microsoft.com/office/officeart/2005/8/layout/hProcess9"/>
    <dgm:cxn modelId="{8E8B0EE1-DF02-4042-9365-C64C19364BDD}" type="presParOf" srcId="{623917A3-2D2F-486D-B8B4-EA31164D59A8}" destId="{20F754B9-9446-45FC-955C-488322E31444}" srcOrd="4" destOrd="0" presId="urn:microsoft.com/office/officeart/2005/8/layout/hProcess9"/>
    <dgm:cxn modelId="{A907B3DB-D4A8-4D23-9CCE-CA19E259F59A}" type="presParOf" srcId="{623917A3-2D2F-486D-B8B4-EA31164D59A8}" destId="{09162AA3-1C55-4C18-81D4-0D507FFB8A53}" srcOrd="5" destOrd="0" presId="urn:microsoft.com/office/officeart/2005/8/layout/hProcess9"/>
    <dgm:cxn modelId="{C7DA3309-FE7B-4B7C-AC4A-8687D23DB75B}" type="presParOf" srcId="{623917A3-2D2F-486D-B8B4-EA31164D59A8}" destId="{C8EDA9CC-E5F2-4EE5-94C6-A3555EE80CBA}" srcOrd="6" destOrd="0" presId="urn:microsoft.com/office/officeart/2005/8/layout/hProcess9"/>
    <dgm:cxn modelId="{104AD5A8-40DE-410A-BA01-F81A824B5AF9}" type="presParOf" srcId="{623917A3-2D2F-486D-B8B4-EA31164D59A8}" destId="{3CF81021-68E5-404D-ADD8-63423F125501}" srcOrd="7" destOrd="0" presId="urn:microsoft.com/office/officeart/2005/8/layout/hProcess9"/>
    <dgm:cxn modelId="{4194C7BD-9F6D-44F5-8264-C7DE149D7023}" type="presParOf" srcId="{623917A3-2D2F-486D-B8B4-EA31164D59A8}" destId="{CB8171E2-394C-45C0-A537-259D47C6B18F}" srcOrd="8" destOrd="0" presId="urn:microsoft.com/office/officeart/2005/8/layout/hProcess9"/>
    <dgm:cxn modelId="{EC4E347A-1B4F-4EAE-942B-FAAC303DA4A3}" type="presParOf" srcId="{623917A3-2D2F-486D-B8B4-EA31164D59A8}" destId="{7E998066-F55E-414D-AE36-9FF9EF2F8F1F}" srcOrd="9" destOrd="0" presId="urn:microsoft.com/office/officeart/2005/8/layout/hProcess9"/>
    <dgm:cxn modelId="{3155826B-4263-406C-BC3E-941F51814141}" type="presParOf" srcId="{623917A3-2D2F-486D-B8B4-EA31164D59A8}" destId="{41ADF765-CA61-480E-943C-BC1AC7BC0F5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99793-A678-48D6-9258-24E3AE992825}">
      <dsp:nvSpPr>
        <dsp:cNvPr id="0" name=""/>
        <dsp:cNvSpPr/>
      </dsp:nvSpPr>
      <dsp:spPr>
        <a:xfrm>
          <a:off x="0" y="0"/>
          <a:ext cx="10982090" cy="526879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rPr>
            <a:t>PROPOSAL</a:t>
          </a:r>
          <a:endParaRPr lang="en-US" sz="2400" kern="12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720" y="25720"/>
        <a:ext cx="10930650" cy="475439"/>
      </dsp:txXfrm>
    </dsp:sp>
    <dsp:sp modelId="{ABEE62FB-CA85-4360-B503-4C1DB5CC517C}">
      <dsp:nvSpPr>
        <dsp:cNvPr id="0" name=""/>
        <dsp:cNvSpPr/>
      </dsp:nvSpPr>
      <dsp:spPr>
        <a:xfrm>
          <a:off x="0" y="560347"/>
          <a:ext cx="1098209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8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CCP should implement a tutor matching algorithm</a:t>
          </a:r>
        </a:p>
      </dsp:txBody>
      <dsp:txXfrm>
        <a:off x="0" y="560347"/>
        <a:ext cx="10982090" cy="1059840"/>
      </dsp:txXfrm>
    </dsp:sp>
    <dsp:sp modelId="{F46CFEA5-A734-40BF-8E71-C2FCB149D019}">
      <dsp:nvSpPr>
        <dsp:cNvPr id="0" name=""/>
        <dsp:cNvSpPr/>
      </dsp:nvSpPr>
      <dsp:spPr>
        <a:xfrm>
          <a:off x="0" y="1512306"/>
          <a:ext cx="10982090" cy="525286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endParaRPr lang="en-US" sz="2400" kern="12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642" y="1537948"/>
        <a:ext cx="10930806" cy="474002"/>
      </dsp:txXfrm>
    </dsp:sp>
    <dsp:sp modelId="{33D93808-D53A-4A11-BAD8-1189748F441F}">
      <dsp:nvSpPr>
        <dsp:cNvPr id="0" name=""/>
        <dsp:cNvSpPr/>
      </dsp:nvSpPr>
      <dsp:spPr>
        <a:xfrm>
          <a:off x="0" y="2145473"/>
          <a:ext cx="10982090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8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Increased student satisfaction with online tutoring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Decreased opportunity cost for both student and tutor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Improved over-all GPA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Increased sense of well-being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Time saved for student, tutor, and administration</a:t>
          </a:r>
        </a:p>
      </dsp:txBody>
      <dsp:txXfrm>
        <a:off x="0" y="2145473"/>
        <a:ext cx="10982090" cy="238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A9E24-9EF4-45A1-A4D3-FF30C2E14B70}">
      <dsp:nvSpPr>
        <dsp:cNvPr id="0" name=""/>
        <dsp:cNvSpPr/>
      </dsp:nvSpPr>
      <dsp:spPr>
        <a:xfrm>
          <a:off x="0" y="0"/>
          <a:ext cx="11606003" cy="6980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2C6E3-8627-4139-B8FC-1107DDE53D21}">
      <dsp:nvSpPr>
        <dsp:cNvPr id="0" name=""/>
        <dsp:cNvSpPr/>
      </dsp:nvSpPr>
      <dsp:spPr>
        <a:xfrm>
          <a:off x="211157" y="160336"/>
          <a:ext cx="383922" cy="3839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FBDDE-99AB-45D7-9BE5-F7604ACE7D9C}">
      <dsp:nvSpPr>
        <dsp:cNvPr id="0" name=""/>
        <dsp:cNvSpPr/>
      </dsp:nvSpPr>
      <dsp:spPr>
        <a:xfrm>
          <a:off x="806236" y="3277"/>
          <a:ext cx="10799766" cy="6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76" tIns="73876" rIns="73876" bIns="73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Tutor service uses only availability and qualifications to match</a:t>
          </a:r>
        </a:p>
      </dsp:txBody>
      <dsp:txXfrm>
        <a:off x="806236" y="3277"/>
        <a:ext cx="10799766" cy="698040"/>
      </dsp:txXfrm>
    </dsp:sp>
    <dsp:sp modelId="{74755CB5-2E58-463E-BD02-43A27F738151}">
      <dsp:nvSpPr>
        <dsp:cNvPr id="0" name=""/>
        <dsp:cNvSpPr/>
      </dsp:nvSpPr>
      <dsp:spPr>
        <a:xfrm>
          <a:off x="0" y="859814"/>
          <a:ext cx="11606003" cy="6980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BB3AB-1E43-4662-86CA-58A6056B70A5}">
      <dsp:nvSpPr>
        <dsp:cNvPr id="0" name=""/>
        <dsp:cNvSpPr/>
      </dsp:nvSpPr>
      <dsp:spPr>
        <a:xfrm>
          <a:off x="211157" y="1032886"/>
          <a:ext cx="383922" cy="383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3D4F3-4165-4DD9-9210-B343E5D3A00D}">
      <dsp:nvSpPr>
        <dsp:cNvPr id="0" name=""/>
        <dsp:cNvSpPr/>
      </dsp:nvSpPr>
      <dsp:spPr>
        <a:xfrm>
          <a:off x="806236" y="875827"/>
          <a:ext cx="10799766" cy="6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76" tIns="73876" rIns="73876" bIns="73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Service does not match based on personal learning styles or interests</a:t>
          </a:r>
        </a:p>
      </dsp:txBody>
      <dsp:txXfrm>
        <a:off x="806236" y="875827"/>
        <a:ext cx="10799766" cy="698040"/>
      </dsp:txXfrm>
    </dsp:sp>
    <dsp:sp modelId="{459FB127-DEC0-4AD6-8530-CB8D0D6D653F}">
      <dsp:nvSpPr>
        <dsp:cNvPr id="0" name=""/>
        <dsp:cNvSpPr/>
      </dsp:nvSpPr>
      <dsp:spPr>
        <a:xfrm>
          <a:off x="0" y="1748377"/>
          <a:ext cx="11606003" cy="6980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AE49A-185D-45D4-8FD1-8B138F83645C}">
      <dsp:nvSpPr>
        <dsp:cNvPr id="0" name=""/>
        <dsp:cNvSpPr/>
      </dsp:nvSpPr>
      <dsp:spPr>
        <a:xfrm>
          <a:off x="211157" y="1905436"/>
          <a:ext cx="383922" cy="3839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F7E93-D5FA-478F-8A5D-923B53B9170B}">
      <dsp:nvSpPr>
        <dsp:cNvPr id="0" name=""/>
        <dsp:cNvSpPr/>
      </dsp:nvSpPr>
      <dsp:spPr>
        <a:xfrm>
          <a:off x="806236" y="1748377"/>
          <a:ext cx="10799766" cy="6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76" tIns="73876" rIns="73876" bIns="73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Students may feel nothing was achieved during tutoring session</a:t>
          </a:r>
        </a:p>
      </dsp:txBody>
      <dsp:txXfrm>
        <a:off x="806236" y="1748377"/>
        <a:ext cx="10799766" cy="698040"/>
      </dsp:txXfrm>
    </dsp:sp>
    <dsp:sp modelId="{FA16D925-0843-4B73-AAF7-36ADC3B5C795}">
      <dsp:nvSpPr>
        <dsp:cNvPr id="0" name=""/>
        <dsp:cNvSpPr/>
      </dsp:nvSpPr>
      <dsp:spPr>
        <a:xfrm>
          <a:off x="0" y="2648660"/>
          <a:ext cx="11606003" cy="6980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8C8E1-29AC-456F-A765-34C911CC33CD}">
      <dsp:nvSpPr>
        <dsp:cNvPr id="0" name=""/>
        <dsp:cNvSpPr/>
      </dsp:nvSpPr>
      <dsp:spPr>
        <a:xfrm>
          <a:off x="211157" y="2777986"/>
          <a:ext cx="383922" cy="3839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B64F6-EEB0-494C-A334-E9DC36FEC1B9}">
      <dsp:nvSpPr>
        <dsp:cNvPr id="0" name=""/>
        <dsp:cNvSpPr/>
      </dsp:nvSpPr>
      <dsp:spPr>
        <a:xfrm>
          <a:off x="806236" y="2620927"/>
          <a:ext cx="10799766" cy="6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76" tIns="73876" rIns="73876" bIns="73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Tutors may feel like they haven’t been the best resource for the student</a:t>
          </a:r>
        </a:p>
      </dsp:txBody>
      <dsp:txXfrm>
        <a:off x="806236" y="2620927"/>
        <a:ext cx="10799766" cy="698040"/>
      </dsp:txXfrm>
    </dsp:sp>
    <dsp:sp modelId="{BBEA77C4-8B27-4C80-B2BD-AC5461106331}">
      <dsp:nvSpPr>
        <dsp:cNvPr id="0" name=""/>
        <dsp:cNvSpPr/>
      </dsp:nvSpPr>
      <dsp:spPr>
        <a:xfrm>
          <a:off x="0" y="3493477"/>
          <a:ext cx="11606003" cy="6980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ABF06-6E81-4BA5-B834-14E07CDBB7E3}">
      <dsp:nvSpPr>
        <dsp:cNvPr id="0" name=""/>
        <dsp:cNvSpPr/>
      </dsp:nvSpPr>
      <dsp:spPr>
        <a:xfrm>
          <a:off x="211157" y="3650536"/>
          <a:ext cx="383922" cy="3839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B272E-728B-4E03-A422-5BF939D0E119}">
      <dsp:nvSpPr>
        <dsp:cNvPr id="0" name=""/>
        <dsp:cNvSpPr/>
      </dsp:nvSpPr>
      <dsp:spPr>
        <a:xfrm>
          <a:off x="806236" y="3493477"/>
          <a:ext cx="10799766" cy="6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76" tIns="73876" rIns="73876" bIns="73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Wasted time and additional stress is created</a:t>
          </a:r>
        </a:p>
      </dsp:txBody>
      <dsp:txXfrm>
        <a:off x="806236" y="3493477"/>
        <a:ext cx="10799766" cy="698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856B9-DF98-40DA-B176-BE853C56212A}">
      <dsp:nvSpPr>
        <dsp:cNvPr id="0" name=""/>
        <dsp:cNvSpPr/>
      </dsp:nvSpPr>
      <dsp:spPr>
        <a:xfrm>
          <a:off x="3082849" y="1071549"/>
          <a:ext cx="6769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698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3654" y="1113731"/>
        <a:ext cx="35379" cy="7075"/>
      </dsp:txXfrm>
    </dsp:sp>
    <dsp:sp modelId="{564CD069-CC95-4448-ADE2-822304DD3A13}">
      <dsp:nvSpPr>
        <dsp:cNvPr id="0" name=""/>
        <dsp:cNvSpPr/>
      </dsp:nvSpPr>
      <dsp:spPr>
        <a:xfrm>
          <a:off x="8172" y="194325"/>
          <a:ext cx="3076477" cy="1845886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750" tIns="158239" rIns="150750" bIns="1582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2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They need to explain better.”</a:t>
          </a:r>
          <a:endParaRPr lang="en-US" sz="2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172" y="194325"/>
        <a:ext cx="3076477" cy="1845886"/>
      </dsp:txXfrm>
    </dsp:sp>
    <dsp:sp modelId="{71B6795D-CD9D-478E-8C04-90B7A4C61F8C}">
      <dsp:nvSpPr>
        <dsp:cNvPr id="0" name=""/>
        <dsp:cNvSpPr/>
      </dsp:nvSpPr>
      <dsp:spPr>
        <a:xfrm>
          <a:off x="6866916" y="1071549"/>
          <a:ext cx="6769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6989" y="45720"/>
              </a:lnTo>
            </a:path>
          </a:pathLst>
        </a:custGeom>
        <a:noFill/>
        <a:ln w="6350" cap="flat" cmpd="sng" algn="ctr">
          <a:solidFill>
            <a:schemeClr val="accent2">
              <a:hueOff val="-99986"/>
              <a:satOff val="-12096"/>
              <a:lumOff val="-5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87721" y="1113731"/>
        <a:ext cx="35379" cy="7075"/>
      </dsp:txXfrm>
    </dsp:sp>
    <dsp:sp modelId="{B027E11D-5776-4D12-8F2D-AB675F4EBB77}">
      <dsp:nvSpPr>
        <dsp:cNvPr id="0" name=""/>
        <dsp:cNvSpPr/>
      </dsp:nvSpPr>
      <dsp:spPr>
        <a:xfrm>
          <a:off x="3792239" y="187403"/>
          <a:ext cx="3076477" cy="185973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750" tIns="158239" rIns="150750" bIns="15823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“It felt like they didn’t know how to help me”</a:t>
          </a:r>
          <a:endParaRPr lang="en-US" sz="2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92239" y="187403"/>
        <a:ext cx="3076477" cy="1859730"/>
      </dsp:txXfrm>
    </dsp:sp>
    <dsp:sp modelId="{07A091E4-5C13-4AD5-9138-3599B9EF4252}">
      <dsp:nvSpPr>
        <dsp:cNvPr id="0" name=""/>
        <dsp:cNvSpPr/>
      </dsp:nvSpPr>
      <dsp:spPr>
        <a:xfrm>
          <a:off x="1546411" y="2038412"/>
          <a:ext cx="7568133" cy="683911"/>
        </a:xfrm>
        <a:custGeom>
          <a:avLst/>
          <a:gdLst/>
          <a:ahLst/>
          <a:cxnLst/>
          <a:rect l="0" t="0" r="0" b="0"/>
          <a:pathLst>
            <a:path>
              <a:moveTo>
                <a:pt x="7568133" y="0"/>
              </a:moveTo>
              <a:lnTo>
                <a:pt x="7568133" y="359055"/>
              </a:lnTo>
              <a:lnTo>
                <a:pt x="0" y="359055"/>
              </a:lnTo>
              <a:lnTo>
                <a:pt x="0" y="683911"/>
              </a:lnTo>
            </a:path>
          </a:pathLst>
        </a:custGeom>
        <a:noFill/>
        <a:ln w="6350" cap="flat" cmpd="sng" algn="ctr">
          <a:solidFill>
            <a:schemeClr val="accent2">
              <a:hueOff val="-199973"/>
              <a:satOff val="-24193"/>
              <a:lumOff val="-115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0433" y="2376830"/>
        <a:ext cx="380089" cy="7075"/>
      </dsp:txXfrm>
    </dsp:sp>
    <dsp:sp modelId="{B62DCED4-A349-45B5-ABC4-BA6F2D856819}">
      <dsp:nvSpPr>
        <dsp:cNvPr id="0" name=""/>
        <dsp:cNvSpPr/>
      </dsp:nvSpPr>
      <dsp:spPr>
        <a:xfrm>
          <a:off x="7576306" y="194325"/>
          <a:ext cx="3076477" cy="1845886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750" tIns="158239" rIns="150750" bIns="1582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2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How they communicated and needed to show more work.”</a:t>
          </a:r>
          <a:endParaRPr lang="en-US" sz="2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306" y="194325"/>
        <a:ext cx="3076477" cy="1845886"/>
      </dsp:txXfrm>
    </dsp:sp>
    <dsp:sp modelId="{51F38C1E-2593-4CBC-AB86-F26AD8ADBC17}">
      <dsp:nvSpPr>
        <dsp:cNvPr id="0" name=""/>
        <dsp:cNvSpPr/>
      </dsp:nvSpPr>
      <dsp:spPr>
        <a:xfrm>
          <a:off x="3082849" y="3631947"/>
          <a:ext cx="66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9903" y="45720"/>
              </a:lnTo>
              <a:lnTo>
                <a:pt x="349903" y="56260"/>
              </a:lnTo>
              <a:lnTo>
                <a:pt x="665606" y="56260"/>
              </a:lnTo>
            </a:path>
          </a:pathLst>
        </a:custGeom>
        <a:noFill/>
        <a:ln w="6350" cap="flat" cmpd="sng" algn="ctr">
          <a:solidFill>
            <a:schemeClr val="accent2">
              <a:hueOff val="-299959"/>
              <a:satOff val="-36289"/>
              <a:lumOff val="-1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245" y="3674129"/>
        <a:ext cx="34814" cy="7075"/>
      </dsp:txXfrm>
    </dsp:sp>
    <dsp:sp modelId="{DF4FB6BE-517C-44EB-BAA3-05D5639E4123}">
      <dsp:nvSpPr>
        <dsp:cNvPr id="0" name=""/>
        <dsp:cNvSpPr/>
      </dsp:nvSpPr>
      <dsp:spPr>
        <a:xfrm>
          <a:off x="8172" y="2754723"/>
          <a:ext cx="3076477" cy="1845886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750" tIns="158239" rIns="150750" bIns="15823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“Some tutors didn’t explain thoroughly or were unsure of topics”</a:t>
          </a:r>
          <a:endParaRPr lang="en-US" sz="2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172" y="2754723"/>
        <a:ext cx="3076477" cy="1845886"/>
      </dsp:txXfrm>
    </dsp:sp>
    <dsp:sp modelId="{937707C6-FF0B-4175-A9BC-4F5D69E6FEEB}">
      <dsp:nvSpPr>
        <dsp:cNvPr id="0" name=""/>
        <dsp:cNvSpPr/>
      </dsp:nvSpPr>
      <dsp:spPr>
        <a:xfrm>
          <a:off x="6855533" y="3631947"/>
          <a:ext cx="688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6260"/>
              </a:moveTo>
              <a:lnTo>
                <a:pt x="361286" y="56260"/>
              </a:lnTo>
              <a:lnTo>
                <a:pt x="361286" y="45720"/>
              </a:lnTo>
              <a:lnTo>
                <a:pt x="688372" y="45720"/>
              </a:lnTo>
            </a:path>
          </a:pathLst>
        </a:custGeom>
        <a:noFill/>
        <a:ln w="6350" cap="flat" cmpd="sng" algn="ctr">
          <a:solidFill>
            <a:schemeClr val="accent2">
              <a:hueOff val="-399945"/>
              <a:satOff val="-48385"/>
              <a:lumOff val="-231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81743" y="3674129"/>
        <a:ext cx="35952" cy="7075"/>
      </dsp:txXfrm>
    </dsp:sp>
    <dsp:sp modelId="{FA18E8C1-F447-4582-B791-B4282922D390}">
      <dsp:nvSpPr>
        <dsp:cNvPr id="0" name=""/>
        <dsp:cNvSpPr/>
      </dsp:nvSpPr>
      <dsp:spPr>
        <a:xfrm>
          <a:off x="3780856" y="2765263"/>
          <a:ext cx="3076477" cy="1845886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750" tIns="158239" rIns="150750" bIns="15823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“More dedication needed”</a:t>
          </a:r>
          <a:endParaRPr lang="en-US" sz="2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80856" y="2765263"/>
        <a:ext cx="3076477" cy="1845886"/>
      </dsp:txXfrm>
    </dsp:sp>
    <dsp:sp modelId="{F73CC385-A60E-4635-8C78-54CA3FF5F7DF}">
      <dsp:nvSpPr>
        <dsp:cNvPr id="0" name=""/>
        <dsp:cNvSpPr/>
      </dsp:nvSpPr>
      <dsp:spPr>
        <a:xfrm>
          <a:off x="7576306" y="2754723"/>
          <a:ext cx="3076477" cy="1845886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750" tIns="158239" rIns="150750" bIns="15823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“I feel as though it wasn’t as focused as It needed it to be. It wasn’t specific enough, and I didn’t leave feeling like I was better prepared.”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306" y="2754723"/>
        <a:ext cx="3076477" cy="1845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6FDCC-8A11-4AB4-B91D-39311F3FAB76}">
      <dsp:nvSpPr>
        <dsp:cNvPr id="0" name=""/>
        <dsp:cNvSpPr/>
      </dsp:nvSpPr>
      <dsp:spPr>
        <a:xfrm>
          <a:off x="851136" y="0"/>
          <a:ext cx="9646212" cy="570995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922C1-2349-4BA7-A8F7-32D2F11927B3}">
      <dsp:nvSpPr>
        <dsp:cNvPr id="0" name=""/>
        <dsp:cNvSpPr/>
      </dsp:nvSpPr>
      <dsp:spPr>
        <a:xfrm>
          <a:off x="1422" y="1712987"/>
          <a:ext cx="1596460" cy="228398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/>
              <a:ea typeface="+mn-ea"/>
              <a:cs typeface="+mn-cs"/>
            </a:rPr>
            <a:t> </a:t>
          </a:r>
          <a:r>
            <a:rPr lang="en-US" sz="1800" b="1" kern="1200" dirty="0">
              <a:latin typeface="Calibri" panose="020F0502020204030204"/>
              <a:ea typeface="+mn-ea"/>
              <a:cs typeface="+mn-cs"/>
            </a:rPr>
            <a:t>Jan 3 - Jan 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- Meetings held to discuss project </a:t>
          </a:r>
        </a:p>
      </dsp:txBody>
      <dsp:txXfrm>
        <a:off x="79355" y="1790920"/>
        <a:ext cx="1440594" cy="2128117"/>
      </dsp:txXfrm>
    </dsp:sp>
    <dsp:sp modelId="{D63CB38F-3659-4652-9757-F78AB8978097}">
      <dsp:nvSpPr>
        <dsp:cNvPr id="0" name=""/>
        <dsp:cNvSpPr/>
      </dsp:nvSpPr>
      <dsp:spPr>
        <a:xfrm>
          <a:off x="1843084" y="1742770"/>
          <a:ext cx="1744625" cy="22244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/>
              <a:ea typeface="+mn-ea"/>
              <a:cs typeface="+mn-cs"/>
            </a:rPr>
            <a:t>Jan 6 - Jan 7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- Development of custom matching algorithm</a:t>
          </a:r>
        </a:p>
      </dsp:txBody>
      <dsp:txXfrm>
        <a:off x="1928250" y="1827936"/>
        <a:ext cx="1574293" cy="2054085"/>
      </dsp:txXfrm>
    </dsp:sp>
    <dsp:sp modelId="{20F754B9-9446-45FC-955C-488322E31444}">
      <dsp:nvSpPr>
        <dsp:cNvPr id="0" name=""/>
        <dsp:cNvSpPr/>
      </dsp:nvSpPr>
      <dsp:spPr>
        <a:xfrm>
          <a:off x="3832909" y="1712987"/>
          <a:ext cx="1768606" cy="22839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/>
              <a:ea typeface="+mn-ea"/>
              <a:cs typeface="+mn-cs"/>
            </a:rPr>
            <a:t>Jan 10 - Jan 12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- Development of Custom Surveys</a:t>
          </a:r>
        </a:p>
      </dsp:txBody>
      <dsp:txXfrm>
        <a:off x="3919245" y="1799323"/>
        <a:ext cx="1595934" cy="2111311"/>
      </dsp:txXfrm>
    </dsp:sp>
    <dsp:sp modelId="{C8EDA9CC-E5F2-4EE5-94C6-A3555EE80CBA}">
      <dsp:nvSpPr>
        <dsp:cNvPr id="0" name=""/>
        <dsp:cNvSpPr/>
      </dsp:nvSpPr>
      <dsp:spPr>
        <a:xfrm>
          <a:off x="5846716" y="1712987"/>
          <a:ext cx="1716996" cy="2283983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/>
              <a:ea typeface="+mn-ea"/>
              <a:cs typeface="+mn-cs"/>
            </a:rPr>
            <a:t>Jan 13 - Jan 14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- Send surveys to every tutor </a:t>
          </a:r>
        </a:p>
      </dsp:txBody>
      <dsp:txXfrm>
        <a:off x="5930533" y="1796804"/>
        <a:ext cx="1549362" cy="2116349"/>
      </dsp:txXfrm>
    </dsp:sp>
    <dsp:sp modelId="{CB8171E2-394C-45C0-A537-259D47C6B18F}">
      <dsp:nvSpPr>
        <dsp:cNvPr id="0" name=""/>
        <dsp:cNvSpPr/>
      </dsp:nvSpPr>
      <dsp:spPr>
        <a:xfrm>
          <a:off x="7808913" y="1712987"/>
          <a:ext cx="1644539" cy="228398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libri" panose="020F0502020204030204"/>
              <a:ea typeface="+mn-ea"/>
              <a:cs typeface="+mn-cs"/>
            </a:rPr>
            <a:t>Jan 17 - Jan 18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libri" panose="020F0502020204030204"/>
              <a:ea typeface="+mn-ea"/>
              <a:cs typeface="+mn-cs"/>
            </a:rPr>
            <a:t>- Fully     integrate project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Calibri" panose="020F0502020204030204"/>
            <a:ea typeface="+mn-ea"/>
            <a:cs typeface="+mn-cs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>
            <a:latin typeface="Calibri" panose="020F0502020204030204"/>
            <a:ea typeface="+mn-ea"/>
            <a:cs typeface="+mn-cs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>
            <a:latin typeface="Calibri" panose="020F0502020204030204"/>
            <a:ea typeface="+mn-ea"/>
            <a:cs typeface="+mn-cs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>
            <a:latin typeface="Calibri" panose="020F0502020204030204"/>
            <a:ea typeface="+mn-ea"/>
            <a:cs typeface="+mn-cs"/>
          </a:endParaRPr>
        </a:p>
      </dsp:txBody>
      <dsp:txXfrm>
        <a:off x="7889193" y="1793267"/>
        <a:ext cx="1483979" cy="2123423"/>
      </dsp:txXfrm>
    </dsp:sp>
    <dsp:sp modelId="{41ADF765-CA61-480E-943C-BC1AC7BC0F51}">
      <dsp:nvSpPr>
        <dsp:cNvPr id="0" name=""/>
        <dsp:cNvSpPr/>
      </dsp:nvSpPr>
      <dsp:spPr>
        <a:xfrm>
          <a:off x="9698653" y="1712987"/>
          <a:ext cx="1648408" cy="228398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Jan 18+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-  Ongoing assessment and quality control</a:t>
          </a:r>
        </a:p>
      </dsp:txBody>
      <dsp:txXfrm>
        <a:off x="9779122" y="1793456"/>
        <a:ext cx="1487470" cy="2123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p.edu/college-catalog/college-faculty-staff/full-time-faculty-visiting-lecturers-instructional-aides" TargetMode="External"/><Relationship Id="rId7" Type="http://schemas.openxmlformats.org/officeDocument/2006/relationships/hyperlink" Target="https://en.wikipedia.org/wiki/Gale%E2%80%93Shapley_algorithm" TargetMode="External"/><Relationship Id="rId2" Type="http://schemas.openxmlformats.org/officeDocument/2006/relationships/hyperlink" Target="https://www.accesswire.com/599449/How-Gooroos-Student-Tutor-Matching-%20Alogorithm-Will-Change-The-Future-Of-E-Learn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udentsuccess.temple.edu/programs/stem/tutoring" TargetMode="External"/><Relationship Id="rId5" Type="http://schemas.openxmlformats.org/officeDocument/2006/relationships/hyperlink" Target="https://drexel.edu/studentlife/student_family_resources/class/tutoring/" TargetMode="External"/><Relationship Id="rId4" Type="http://schemas.openxmlformats.org/officeDocument/2006/relationships/hyperlink" Target="https://nexgentutoring.com/Home/aboutu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85EF88-BFC2-4F7A-A354-F9A2A194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3776416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Tutor Matching Algorithm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CD357-5656-4DD5-9B83-9D0149F24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endParaRPr lang="en-US" sz="2200" dirty="0"/>
          </a:p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By: Andrew O’Drain</a:t>
            </a:r>
          </a:p>
        </p:txBody>
      </p:sp>
      <p:grpSp>
        <p:nvGrpSpPr>
          <p:cNvPr id="85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3">
            <a:extLst>
              <a:ext uri="{FF2B5EF4-FFF2-40B4-BE49-F238E27FC236}">
                <a16:creationId xmlns:a16="http://schemas.microsoft.com/office/drawing/2014/main" id="{6FA4429D-1D6E-41B1-9009-7627ED604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6" r="-1" b="-1"/>
          <a:stretch/>
        </p:blipFill>
        <p:spPr>
          <a:xfrm>
            <a:off x="4688921" y="825209"/>
            <a:ext cx="6027301" cy="3155420"/>
          </a:xfrm>
          <a:prstGeom prst="rect">
            <a:avLst/>
          </a:prstGeom>
        </p:spPr>
      </p:pic>
      <p:grpSp>
        <p:nvGrpSpPr>
          <p:cNvPr id="89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1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7A7565-5C08-48ED-A2D8-DDD9E29447D0}"/>
              </a:ext>
            </a:extLst>
          </p:cNvPr>
          <p:cNvSpPr txBox="1"/>
          <p:nvPr/>
        </p:nvSpPr>
        <p:spPr>
          <a:xfrm>
            <a:off x="4378413" y="4172343"/>
            <a:ext cx="6402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Presented to:</a:t>
            </a:r>
          </a:p>
          <a:p>
            <a:pPr algn="ctr"/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John Politis, Director of Learning Labs at CCP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Community College of Philadelphia I.T. Department</a:t>
            </a:r>
          </a:p>
        </p:txBody>
      </p:sp>
    </p:spTree>
    <p:extLst>
      <p:ext uri="{BB962C8B-B14F-4D97-AF65-F5344CB8AC3E}">
        <p14:creationId xmlns:p14="http://schemas.microsoft.com/office/powerpoint/2010/main" val="18113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59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6" name="Rectangle 3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8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: Shape 40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: Shape 41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: Shape 42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: Shape 43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: Shape 44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BF8514-F729-45AB-B5E6-5747609EE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452608"/>
              </p:ext>
            </p:extLst>
          </p:nvPr>
        </p:nvGraphicFramePr>
        <p:xfrm>
          <a:off x="398932" y="649119"/>
          <a:ext cx="11348485" cy="5709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99BDD1-3850-4601-A0D9-82AE86C4E5AB}"/>
              </a:ext>
            </a:extLst>
          </p:cNvPr>
          <p:cNvSpPr txBox="1"/>
          <p:nvPr/>
        </p:nvSpPr>
        <p:spPr>
          <a:xfrm>
            <a:off x="1585814" y="672286"/>
            <a:ext cx="51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225525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6FF10-2C80-4B9D-8430-BDE50F51FDF0}"/>
              </a:ext>
            </a:extLst>
          </p:cNvPr>
          <p:cNvSpPr txBox="1"/>
          <p:nvPr/>
        </p:nvSpPr>
        <p:spPr>
          <a:xfrm>
            <a:off x="2518298" y="138542"/>
            <a:ext cx="715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A3E5D-7C58-415C-AD99-B513B6E44B8C}"/>
              </a:ext>
            </a:extLst>
          </p:cNvPr>
          <p:cNvSpPr txBox="1"/>
          <p:nvPr/>
        </p:nvSpPr>
        <p:spPr>
          <a:xfrm>
            <a:off x="3323438" y="1157681"/>
            <a:ext cx="55451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Students want improvement in their tutoring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CCP should implement the stable match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There will be no upfront costs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Can be done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F317A-7A0E-4FB0-ADA9-1A88D17B67B7}"/>
              </a:ext>
            </a:extLst>
          </p:cNvPr>
          <p:cNvSpPr txBox="1"/>
          <p:nvPr/>
        </p:nvSpPr>
        <p:spPr>
          <a:xfrm>
            <a:off x="2281561" y="461339"/>
            <a:ext cx="8016536" cy="7071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Access wire,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(2020, July 29)  Gooroo.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 Gooroo’s Student-Tutor Matching Algorithm      Will Change the Future of E-Learning.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https://www.accesswire.com/599449/How-Gooroos-Student-Tutor-Matching-     Algorithm-Will-Change-the-Future-of-E-Learning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 Professor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Politis J.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Community College of Philadelphia,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September 20, 2021.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https://www.ccp.edu/college-catalog/college-faculty-staff/full-time-faculty-visiting-lecturers-instructional-aides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Nextgen Tutoring.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About Us. Retrieved, 2021 September 19.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https://nexgentutoring.com/Home/aboutus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Drexel.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Student and Family Life. Retrieved, 2021 September 19.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https://drexel.edu/studentlife/student_family_resources/class/tutoring/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Temple Student Success Center.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STEM Tutoring. Retrieved, 2021 September 19.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https://studentsuccess.temple.edu/programs/stem/tutoring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 Contributors. (2021, August 6). Gale-Shapely algorithm. Retrieved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 15, 2021, from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https://en.wikipedia.org/wiki/Gale%E2%80%93Shapley_algorithm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565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5BD31-B1D2-4A2B-B0F5-4FF2B21C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6"/>
            <a:ext cx="9988166" cy="9436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20BF38B-A3A2-4A29-B379-6360E3D4E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507082"/>
              </p:ext>
            </p:extLst>
          </p:nvPr>
        </p:nvGraphicFramePr>
        <p:xfrm>
          <a:off x="600306" y="1559505"/>
          <a:ext cx="10982090" cy="456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35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00A0AE-1C61-4F71-8052-88C82B47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35" y="373484"/>
            <a:ext cx="3021481" cy="5976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kern="1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B41D52DC-7073-46FD-A1B8-0EFC4E0C2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212886"/>
              </p:ext>
            </p:extLst>
          </p:nvPr>
        </p:nvGraphicFramePr>
        <p:xfrm>
          <a:off x="264017" y="1463255"/>
          <a:ext cx="11606003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77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pie chart&#10;&#10;Description automatically generated">
            <a:extLst>
              <a:ext uri="{FF2B5EF4-FFF2-40B4-BE49-F238E27FC236}">
                <a16:creationId xmlns:a16="http://schemas.microsoft.com/office/drawing/2014/main" id="{B2277517-CA58-467D-B510-C90765C3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42" y="1391056"/>
            <a:ext cx="7994515" cy="4876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22B08F-505E-4215-BFBA-BD7308CFB77D}"/>
              </a:ext>
            </a:extLst>
          </p:cNvPr>
          <p:cNvSpPr txBox="1"/>
          <p:nvPr/>
        </p:nvSpPr>
        <p:spPr>
          <a:xfrm>
            <a:off x="1688717" y="390617"/>
            <a:ext cx="8814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 of students polled agree that their  tutoring service needs improvement</a:t>
            </a:r>
          </a:p>
        </p:txBody>
      </p:sp>
    </p:spTree>
    <p:extLst>
      <p:ext uri="{BB962C8B-B14F-4D97-AF65-F5344CB8AC3E}">
        <p14:creationId xmlns:p14="http://schemas.microsoft.com/office/powerpoint/2010/main" val="177098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pie chart&#10;&#10;Description automatically generated">
            <a:extLst>
              <a:ext uri="{FF2B5EF4-FFF2-40B4-BE49-F238E27FC236}">
                <a16:creationId xmlns:a16="http://schemas.microsoft.com/office/drawing/2014/main" id="{ED31A7A4-D47A-4C89-97A4-262D19806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78" y="1049779"/>
            <a:ext cx="7954642" cy="5022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E3B373-895B-4FA9-ABF7-DD3CD210A5A3}"/>
              </a:ext>
            </a:extLst>
          </p:cNvPr>
          <p:cNvSpPr txBox="1"/>
          <p:nvPr/>
        </p:nvSpPr>
        <p:spPr>
          <a:xfrm>
            <a:off x="123216" y="262182"/>
            <a:ext cx="1194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85% of students polled agree use of an algorithm would increase GPA</a:t>
            </a:r>
          </a:p>
        </p:txBody>
      </p:sp>
    </p:spTree>
    <p:extLst>
      <p:ext uri="{BB962C8B-B14F-4D97-AF65-F5344CB8AC3E}">
        <p14:creationId xmlns:p14="http://schemas.microsoft.com/office/powerpoint/2010/main" val="388035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A1F2C5C-6B81-4131-8D8B-CECDDF9C6562}"/>
              </a:ext>
            </a:extLst>
          </p:cNvPr>
          <p:cNvSpPr txBox="1"/>
          <p:nvPr/>
        </p:nvSpPr>
        <p:spPr>
          <a:xfrm>
            <a:off x="1170016" y="281684"/>
            <a:ext cx="9988165" cy="597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COMMON CONCERNS OF STUDENTS POLLED</a:t>
            </a:r>
          </a:p>
        </p:txBody>
      </p: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4B5B4772-E851-4491-AE11-04EBF1AF97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770606"/>
              </p:ext>
            </p:extLst>
          </p:nvPr>
        </p:nvGraphicFramePr>
        <p:xfrm>
          <a:off x="763998" y="1148739"/>
          <a:ext cx="10660956" cy="478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27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E14442-EFEB-4835-A3A9-7890073A33E0}"/>
              </a:ext>
            </a:extLst>
          </p:cNvPr>
          <p:cNvSpPr txBox="1"/>
          <p:nvPr/>
        </p:nvSpPr>
        <p:spPr>
          <a:xfrm>
            <a:off x="145915" y="340468"/>
            <a:ext cx="5430365" cy="633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28600"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28600"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6FE51-D089-41C7-B48B-FA4683ABFA62}"/>
              </a:ext>
            </a:extLst>
          </p:cNvPr>
          <p:cNvSpPr txBox="1"/>
          <p:nvPr/>
        </p:nvSpPr>
        <p:spPr>
          <a:xfrm>
            <a:off x="257262" y="180374"/>
            <a:ext cx="11677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PROPOSAL: CREATE A STABLE-MATCH ALGORITHM FOR USE AT CCP</a:t>
            </a:r>
            <a:endParaRPr lang="en-US" sz="32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88649-29DE-40B1-A988-CA8B92942EBA}"/>
              </a:ext>
            </a:extLst>
          </p:cNvPr>
          <p:cNvSpPr txBox="1"/>
          <p:nvPr/>
        </p:nvSpPr>
        <p:spPr>
          <a:xfrm>
            <a:off x="1524716" y="822121"/>
            <a:ext cx="9110443" cy="840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CCP I.T. will customize the algorithm and develop surveys for students and tutors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marR="0" lvl="0" indent="-285750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and tutor surveys will assess them along four dimensions: 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257300" lvl="2" indent="-342900">
              <a:lnSpc>
                <a:spcPct val="106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</a:p>
          <a:p>
            <a:pPr marL="1257300" lvl="2" indent="-342900">
              <a:lnSpc>
                <a:spcPct val="106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interests e.g.,, music, art</a:t>
            </a:r>
          </a:p>
          <a:p>
            <a:pPr marL="1257300" lvl="2" indent="-342900">
              <a:lnSpc>
                <a:spcPct val="106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learning styles e.g.,, abstract, visual</a:t>
            </a:r>
          </a:p>
          <a:p>
            <a:pPr marL="1257300" lvl="2" indent="-342900">
              <a:lnSpc>
                <a:spcPct val="106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Strengths/weaknesses in subject topics </a:t>
            </a:r>
          </a:p>
          <a:p>
            <a:pPr marL="2171700" lvl="4" indent="-342900">
              <a:lnSpc>
                <a:spcPct val="106000"/>
              </a:lnSpc>
              <a:spcAft>
                <a:spcPts val="600"/>
              </a:spcAft>
              <a:buFont typeface="+mj-lt"/>
              <a:buAutoNum type="arabicPeriod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600"/>
              </a:spcAft>
            </a:pP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169FD1-781F-4853-B3EF-C624B791375B}"/>
              </a:ext>
            </a:extLst>
          </p:cNvPr>
          <p:cNvSpPr txBox="1"/>
          <p:nvPr/>
        </p:nvSpPr>
        <p:spPr>
          <a:xfrm>
            <a:off x="1150084" y="290952"/>
            <a:ext cx="898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MATCHING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93EB5-CCE4-47FB-9597-88E9E9A5BF43}"/>
              </a:ext>
            </a:extLst>
          </p:cNvPr>
          <p:cNvSpPr txBox="1"/>
          <p:nvPr/>
        </p:nvSpPr>
        <p:spPr>
          <a:xfrm>
            <a:off x="0" y="695783"/>
            <a:ext cx="12192000" cy="526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</a:pPr>
            <a:endParaRPr lang="en-US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6000"/>
              </a:lnSpc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tudent logs on to wconline</a:t>
            </a:r>
          </a:p>
          <a:p>
            <a:pPr marL="2628900" lvl="5" indent="-34290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6000"/>
              </a:lnSpc>
              <a:spcAft>
                <a:spcPts val="6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Student opts in or opts out</a:t>
            </a:r>
          </a:p>
          <a:p>
            <a:pPr marL="2628900" lvl="5" indent="-34290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6000"/>
              </a:lnSpc>
              <a:spcAft>
                <a:spcPts val="6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Student fills out a brief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question survey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628900" lvl="5" indent="-34290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6000"/>
              </a:lnSpc>
              <a:spcAft>
                <a:spcPts val="6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Student receives email with suggested matches a day later</a:t>
            </a:r>
          </a:p>
          <a:p>
            <a:pPr marL="2628900" lvl="5" indent="-34290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6000"/>
              </a:lnSpc>
              <a:spcAft>
                <a:spcPts val="6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Student has the option to contact tutors 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4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864DECE-41CE-4C38-93B0-32D24D93F0FC}"/>
              </a:ext>
            </a:extLst>
          </p:cNvPr>
          <p:cNvSpPr txBox="1"/>
          <p:nvPr/>
        </p:nvSpPr>
        <p:spPr>
          <a:xfrm>
            <a:off x="122995" y="2590564"/>
            <a:ext cx="4721885" cy="964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ALGORITHM CORE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LOGIC</a:t>
            </a:r>
          </a:p>
        </p:txBody>
      </p:sp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47E2FA-D070-4E7C-B8EA-22175CA86EDA}"/>
              </a:ext>
            </a:extLst>
          </p:cNvPr>
          <p:cNvSpPr txBox="1"/>
          <p:nvPr/>
        </p:nvSpPr>
        <p:spPr>
          <a:xfrm>
            <a:off x="5202788" y="350195"/>
            <a:ext cx="5970490" cy="6254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b="1" dirty="0">
                <a:effectLst/>
              </a:rPr>
              <a:t> </a:t>
            </a:r>
            <a:r>
              <a:rPr lang="en-US" sz="2400" b="1" dirty="0">
                <a:effectLst/>
              </a:rPr>
              <a:t>function </a:t>
            </a:r>
            <a:r>
              <a:rPr lang="en-US" sz="2400" dirty="0">
                <a:effectLst/>
              </a:rPr>
              <a:t>  stableMatching {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dirty="0">
                <a:effectLst/>
              </a:rPr>
              <a:t>      initialize all t € T and s € S to free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b="1" dirty="0">
                <a:effectLst/>
              </a:rPr>
              <a:t>   while</a:t>
            </a:r>
            <a:r>
              <a:rPr lang="en-US" sz="2400" dirty="0">
                <a:effectLst/>
              </a:rPr>
              <a:t> ∃ free tutor t who still has a student to be matched with {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b="1" dirty="0">
                <a:effectLst/>
              </a:rPr>
              <a:t>       s = </a:t>
            </a:r>
            <a:r>
              <a:rPr lang="en-US" sz="2400" dirty="0">
                <a:effectLst/>
              </a:rPr>
              <a:t>first student on </a:t>
            </a:r>
            <a:r>
              <a:rPr lang="en-US" sz="2400" i="1" dirty="0">
                <a:effectLst/>
              </a:rPr>
              <a:t>t’s </a:t>
            </a:r>
            <a:r>
              <a:rPr lang="en-US" sz="2400" dirty="0">
                <a:effectLst/>
              </a:rPr>
              <a:t>list to whom t has not been matched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b="1" dirty="0">
                <a:effectLst/>
              </a:rPr>
              <a:t>         if </a:t>
            </a:r>
            <a:r>
              <a:rPr lang="en-US" sz="2400" dirty="0">
                <a:effectLst/>
              </a:rPr>
              <a:t>s is free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dirty="0">
                <a:effectLst/>
              </a:rPr>
              <a:t>            (t, s) become matched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b="1" dirty="0">
                <a:effectLst/>
              </a:rPr>
              <a:t>         else </a:t>
            </a:r>
            <a:r>
              <a:rPr lang="en-US" sz="2400" dirty="0">
                <a:effectLst/>
              </a:rPr>
              <a:t>some match (t’, s) already exist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b="1" dirty="0">
                <a:effectLst/>
              </a:rPr>
              <a:t>         if </a:t>
            </a:r>
            <a:r>
              <a:rPr lang="en-US" sz="2400" dirty="0">
                <a:effectLst/>
              </a:rPr>
              <a:t>s prefers t to t’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dirty="0">
                <a:effectLst/>
              </a:rPr>
              <a:t>            t’ becomes unmatched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dirty="0">
                <a:effectLst/>
              </a:rPr>
              <a:t>           (t, s) become unmatched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b="1" dirty="0">
                <a:effectLst/>
              </a:rPr>
              <a:t>        else </a:t>
            </a:r>
            <a:endParaRPr lang="en-US" sz="2400" dirty="0">
              <a:effectLst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dirty="0">
                <a:effectLst/>
              </a:rPr>
              <a:t>           (t’, s) remain unmatched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2400" dirty="0">
                <a:effectLst/>
              </a:rPr>
              <a:t>    }}</a:t>
            </a:r>
          </a:p>
          <a:p>
            <a:pPr marL="0" marR="0" indent="-22860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dirty="0">
              <a:solidFill>
                <a:schemeClr val="tx2"/>
              </a:solidFill>
              <a:effectLst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F4D3A-357E-41E4-95E6-67C4D7561F69}"/>
              </a:ext>
            </a:extLst>
          </p:cNvPr>
          <p:cNvCxnSpPr/>
          <p:nvPr/>
        </p:nvCxnSpPr>
        <p:spPr>
          <a:xfrm>
            <a:off x="4706224" y="1417739"/>
            <a:ext cx="0" cy="301164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2F7A2D7-72C7-4F8F-AC34-84509F0F135D}"/>
              </a:ext>
            </a:extLst>
          </p:cNvPr>
          <p:cNvCxnSpPr/>
          <p:nvPr/>
        </p:nvCxnSpPr>
        <p:spPr>
          <a:xfrm>
            <a:off x="4844880" y="1417739"/>
            <a:ext cx="0" cy="301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739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Tutor Matching Algorithm Proposal</vt:lpstr>
      <vt:lpstr>EXECUTIVE SUMMARY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 Matching Algorithm Proposal</dc:title>
  <dc:creator>Andrew Odrain</dc:creator>
  <cp:lastModifiedBy>Andrew Odrain</cp:lastModifiedBy>
  <cp:revision>22</cp:revision>
  <dcterms:created xsi:type="dcterms:W3CDTF">2021-11-11T12:51:03Z</dcterms:created>
  <dcterms:modified xsi:type="dcterms:W3CDTF">2021-11-17T15:43:01Z</dcterms:modified>
</cp:coreProperties>
</file>