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72" r:id="rId3"/>
    <p:sldId id="273" r:id="rId4"/>
    <p:sldId id="457" r:id="rId5"/>
    <p:sldId id="257" r:id="rId6"/>
    <p:sldId id="458" r:id="rId7"/>
    <p:sldId id="259" r:id="rId8"/>
    <p:sldId id="459" r:id="rId9"/>
    <p:sldId id="258" r:id="rId10"/>
    <p:sldId id="461" r:id="rId11"/>
    <p:sldId id="260" r:id="rId12"/>
    <p:sldId id="460" r:id="rId13"/>
    <p:sldId id="261" r:id="rId14"/>
    <p:sldId id="4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463" r:id="rId25"/>
    <p:sldId id="262" r:id="rId26"/>
    <p:sldId id="455" r:id="rId27"/>
    <p:sldId id="456" r:id="rId28"/>
    <p:sldId id="292" r:id="rId29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8662A-C2A5-489B-A0F9-567379FCEE18}" v="1" dt="2022-05-02T14:22:48.6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Craig CAMERONKEIL" userId="d679e116-af65-4236-9e2f-0c609b0d7203" providerId="ADAL" clId="{37F8662A-C2A5-489B-A0F9-567379FCEE18}"/>
    <pc:docChg chg="modNotesMaster">
      <pc:chgData name="Drew Craig CAMERONKEIL" userId="d679e116-af65-4236-9e2f-0c609b0d7203" providerId="ADAL" clId="{37F8662A-C2A5-489B-A0F9-567379FCEE18}" dt="2022-05-02T14:22:48.636" v="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757" y="1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7485B-41BE-4EC4-AE5B-6BD3DEF00F0E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7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99845"/>
            <a:ext cx="4114800" cy="36011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6801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757" y="8686801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BE80C-9057-4DB3-B1C3-B251B7985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56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BE80C-9057-4DB3-B1C3-B251B7985B0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28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BE80C-9057-4DB3-B1C3-B251B7985B09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08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BE80C-9057-4DB3-B1C3-B251B7985B0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52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BE80C-9057-4DB3-B1C3-B251B7985B0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430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BE80C-9057-4DB3-B1C3-B251B7985B0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07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BE80C-9057-4DB3-B1C3-B251B7985B0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23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BE80C-9057-4DB3-B1C3-B251B7985B09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97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BE80C-9057-4DB3-B1C3-B251B7985B09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158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BE80C-9057-4DB3-B1C3-B251B7985B09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33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BE80C-9057-4DB3-B1C3-B251B7985B09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74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0421"/>
            <a:ext cx="9144000" cy="761365"/>
          </a:xfrm>
          <a:custGeom>
            <a:avLst/>
            <a:gdLst/>
            <a:ahLst/>
            <a:cxnLst/>
            <a:rect l="l" t="t" r="r" b="b"/>
            <a:pathLst>
              <a:path w="9144000" h="761365">
                <a:moveTo>
                  <a:pt x="0" y="760767"/>
                </a:moveTo>
                <a:lnTo>
                  <a:pt x="9144000" y="760767"/>
                </a:lnTo>
                <a:lnTo>
                  <a:pt x="9144000" y="0"/>
                </a:lnTo>
                <a:lnTo>
                  <a:pt x="0" y="0"/>
                </a:lnTo>
                <a:lnTo>
                  <a:pt x="0" y="760767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6462" y="0"/>
            <a:ext cx="2017537" cy="66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32499" y="0"/>
            <a:ext cx="911500" cy="6699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8232775" cy="670560"/>
          </a:xfrm>
          <a:custGeom>
            <a:avLst/>
            <a:gdLst/>
            <a:ahLst/>
            <a:cxnLst/>
            <a:rect l="l" t="t" r="r" b="b"/>
            <a:pathLst>
              <a:path w="8232775" h="670560">
                <a:moveTo>
                  <a:pt x="0" y="669945"/>
                </a:moveTo>
                <a:lnTo>
                  <a:pt x="8232498" y="669945"/>
                </a:lnTo>
                <a:lnTo>
                  <a:pt x="8232498" y="0"/>
                </a:lnTo>
                <a:lnTo>
                  <a:pt x="0" y="0"/>
                </a:lnTo>
                <a:lnTo>
                  <a:pt x="0" y="669945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7798" y="742891"/>
            <a:ext cx="3228403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7437" y="863681"/>
            <a:ext cx="7609124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heckmark_green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simple.wikipedia.org/wiki/Lin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languag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rhetorical-styles/process-essa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0421"/>
            <a:ext cx="9144000" cy="761365"/>
          </a:xfrm>
          <a:custGeom>
            <a:avLst/>
            <a:gdLst/>
            <a:ahLst/>
            <a:cxnLst/>
            <a:rect l="l" t="t" r="r" b="b"/>
            <a:pathLst>
              <a:path w="9144000" h="761365">
                <a:moveTo>
                  <a:pt x="0" y="760767"/>
                </a:moveTo>
                <a:lnTo>
                  <a:pt x="9144000" y="760767"/>
                </a:lnTo>
                <a:lnTo>
                  <a:pt x="9144000" y="0"/>
                </a:lnTo>
                <a:lnTo>
                  <a:pt x="0" y="0"/>
                </a:lnTo>
                <a:lnTo>
                  <a:pt x="0" y="760767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6462" y="0"/>
            <a:ext cx="2017537" cy="66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7979" y="778319"/>
            <a:ext cx="5890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Scripting</a:t>
            </a:r>
            <a:r>
              <a:rPr sz="3200" spc="-70"/>
              <a:t> </a:t>
            </a:r>
            <a:r>
              <a:rPr sz="3200" spc="-5" dirty="0"/>
              <a:t>Languages</a:t>
            </a:r>
            <a:endParaRPr sz="320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694DD52-E4A3-4FCC-81C8-A35DBB20AFDD}"/>
              </a:ext>
            </a:extLst>
          </p:cNvPr>
          <p:cNvSpPr txBox="1"/>
          <p:nvPr/>
        </p:nvSpPr>
        <p:spPr>
          <a:xfrm>
            <a:off x="2439269" y="2300568"/>
            <a:ext cx="4265462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5">
                <a:solidFill>
                  <a:srgbClr val="101920"/>
                </a:solidFill>
                <a:latin typeface="Calibri"/>
                <a:cs typeface="Calibri"/>
              </a:rPr>
              <a:t>Module</a:t>
            </a:r>
            <a:r>
              <a:rPr sz="3600" b="1" spc="-10">
                <a:solidFill>
                  <a:srgbClr val="101920"/>
                </a:solidFill>
                <a:latin typeface="Calibri"/>
                <a:cs typeface="Calibri"/>
              </a:rPr>
              <a:t> </a:t>
            </a:r>
            <a:r>
              <a:rPr lang="en-AU" sz="3600" b="1">
                <a:solidFill>
                  <a:srgbClr val="101920"/>
                </a:solidFill>
                <a:latin typeface="Calibri"/>
                <a:cs typeface="Calibri"/>
              </a:rPr>
              <a:t>9</a:t>
            </a:r>
            <a:endParaRPr sz="3600" b="1" dirty="0">
              <a:latin typeface="Calibri"/>
              <a:cs typeface="Calibri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5"/>
              </a:spcBef>
            </a:pPr>
            <a:r>
              <a:rPr lang="en-US" sz="2400" spc="-5">
                <a:solidFill>
                  <a:srgbClr val="101920"/>
                </a:solidFill>
                <a:latin typeface="Calibri"/>
                <a:cs typeface="Calibri"/>
              </a:rPr>
              <a:t>Writing More Complex</a:t>
            </a:r>
          </a:p>
          <a:p>
            <a:pPr marL="12700" marR="5080" indent="-1270" algn="ctr">
              <a:lnSpc>
                <a:spcPct val="100000"/>
              </a:lnSpc>
              <a:spcBef>
                <a:spcPts val="5"/>
              </a:spcBef>
            </a:pPr>
            <a:r>
              <a:rPr lang="en-US" sz="2400" spc="-5">
                <a:solidFill>
                  <a:srgbClr val="101920"/>
                </a:solidFill>
                <a:latin typeface="Calibri"/>
                <a:cs typeface="Calibri"/>
              </a:rPr>
              <a:t>Bash Scripts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Select Commands, Tools &amp; Utlities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ACC6D4-10F0-4E4E-B7BB-231EC66656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3457" y="579361"/>
            <a:ext cx="4905933" cy="46459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EC4DE6-E6AD-4D10-87F5-98F54CADB599}"/>
              </a:ext>
            </a:extLst>
          </p:cNvPr>
          <p:cNvGrpSpPr/>
          <p:nvPr/>
        </p:nvGrpSpPr>
        <p:grpSpPr>
          <a:xfrm>
            <a:off x="4865897" y="445675"/>
            <a:ext cx="1841018" cy="1015254"/>
            <a:chOff x="5291417" y="779929"/>
            <a:chExt cx="1425600" cy="1015254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CDA5C8E8-F7DD-46ED-A1C6-762569C9F56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A61DA2-1423-4586-A92E-8F68F5ABAF8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1 CONNECT TO 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19DAA0-B2B7-44A0-B578-CCD402B9DD1E}"/>
              </a:ext>
            </a:extLst>
          </p:cNvPr>
          <p:cNvGrpSpPr/>
          <p:nvPr/>
        </p:nvGrpSpPr>
        <p:grpSpPr>
          <a:xfrm>
            <a:off x="6263077" y="1708140"/>
            <a:ext cx="1841018" cy="1015254"/>
            <a:chOff x="5291417" y="779929"/>
            <a:chExt cx="1425600" cy="1015254"/>
          </a:xfrm>
        </p:grpSpPr>
        <p:sp>
          <p:nvSpPr>
            <p:cNvPr id="16" name="Flowchart: Document 15">
              <a:extLst>
                <a:ext uri="{FF2B5EF4-FFF2-40B4-BE49-F238E27FC236}">
                  <a16:creationId xmlns:a16="http://schemas.microsoft.com/office/drawing/2014/main" id="{7354E927-C798-4A5A-9ECF-5C2F41B1D9A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0DA169-A29C-4F7B-898F-26776D8B2E0A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2 CONSTRUCT USER MENU</a:t>
              </a:r>
            </a:p>
          </p:txBody>
        </p:sp>
      </p:grpSp>
      <p:pic>
        <p:nvPicPr>
          <p:cNvPr id="24" name="Picture 23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48362E-AC7F-47AC-A22D-69A4C0D2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14813" y="3292914"/>
            <a:ext cx="1862527" cy="17638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9DE8-59A1-4397-BC1D-1821FEFA91B5}"/>
              </a:ext>
            </a:extLst>
          </p:cNvPr>
          <p:cNvGrpSpPr/>
          <p:nvPr/>
        </p:nvGrpSpPr>
        <p:grpSpPr>
          <a:xfrm>
            <a:off x="6012062" y="3281735"/>
            <a:ext cx="1841018" cy="1015254"/>
            <a:chOff x="5291417" y="779929"/>
            <a:chExt cx="1425600" cy="1015254"/>
          </a:xfrm>
        </p:grpSpPr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A6B57018-5128-42B6-9F19-7080BEE6A030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AF189F-F97E-47E2-A348-7C9810D67CDB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3 PROMPT FOR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 USER INPUT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95D3C-A0E2-4D18-B605-16B916ECF37E}"/>
              </a:ext>
            </a:extLst>
          </p:cNvPr>
          <p:cNvGrpSpPr/>
          <p:nvPr/>
        </p:nvGrpSpPr>
        <p:grpSpPr>
          <a:xfrm>
            <a:off x="4011815" y="4023098"/>
            <a:ext cx="1841018" cy="1015254"/>
            <a:chOff x="5291417" y="779929"/>
            <a:chExt cx="1425600" cy="1015254"/>
          </a:xfrm>
        </p:grpSpPr>
        <p:sp>
          <p:nvSpPr>
            <p:cNvPr id="22" name="Flowchart: Document 21">
              <a:extLst>
                <a:ext uri="{FF2B5EF4-FFF2-40B4-BE49-F238E27FC236}">
                  <a16:creationId xmlns:a16="http://schemas.microsoft.com/office/drawing/2014/main" id="{E9ACB36D-6E60-4E05-9B7C-6424C77D0161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E15577-8D66-4A50-BD25-A7B01249225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4 VALIDATE 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USER INPUT</a:t>
              </a:r>
            </a:p>
          </p:txBody>
        </p:sp>
      </p:grpSp>
      <p:pic>
        <p:nvPicPr>
          <p:cNvPr id="28" name="Picture 27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8D9C59BD-8DE3-400B-A64F-E316594B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9043" y="2929783"/>
            <a:ext cx="2113542" cy="20015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23B09-3C7F-41D2-892A-62198C7023FA}"/>
              </a:ext>
            </a:extLst>
          </p:cNvPr>
          <p:cNvGrpSpPr/>
          <p:nvPr/>
        </p:nvGrpSpPr>
        <p:grpSpPr>
          <a:xfrm>
            <a:off x="1825882" y="3422930"/>
            <a:ext cx="1841018" cy="1015254"/>
            <a:chOff x="5291417" y="779929"/>
            <a:chExt cx="1425600" cy="1015254"/>
          </a:xfrm>
        </p:grpSpPr>
        <p:sp>
          <p:nvSpPr>
            <p:cNvPr id="26" name="Flowchart: Document 25">
              <a:extLst>
                <a:ext uri="{FF2B5EF4-FFF2-40B4-BE49-F238E27FC236}">
                  <a16:creationId xmlns:a16="http://schemas.microsoft.com/office/drawing/2014/main" id="{CC213D7F-840E-4045-8794-69DB5B956DD9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AF1C85-E2DE-4AD3-8F5E-B89FF2D98329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5 EXECUTE SELECTED TASK(S)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E6BF7-4B53-4807-9149-D1F42703C500}"/>
              </a:ext>
            </a:extLst>
          </p:cNvPr>
          <p:cNvGrpSpPr/>
          <p:nvPr/>
        </p:nvGrpSpPr>
        <p:grpSpPr>
          <a:xfrm>
            <a:off x="1362067" y="1715798"/>
            <a:ext cx="1841018" cy="1015254"/>
            <a:chOff x="5291417" y="779929"/>
            <a:chExt cx="1425600" cy="1015254"/>
          </a:xfrm>
        </p:grpSpPr>
        <p:sp>
          <p:nvSpPr>
            <p:cNvPr id="30" name="Flowchart: Document 29">
              <a:extLst>
                <a:ext uri="{FF2B5EF4-FFF2-40B4-BE49-F238E27FC236}">
                  <a16:creationId xmlns:a16="http://schemas.microsoft.com/office/drawing/2014/main" id="{9D0FE163-68DB-4CB4-AB3D-9BFBCB264C3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B8D3E5-3298-41E6-820F-9DEBEE33E601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6 REPORT/DISPLAY RESULT(S)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9D83299-CD33-4149-8051-11FF00F78359}"/>
              </a:ext>
            </a:extLst>
          </p:cNvPr>
          <p:cNvSpPr/>
          <p:nvPr/>
        </p:nvSpPr>
        <p:spPr>
          <a:xfrm>
            <a:off x="3666628" y="1573304"/>
            <a:ext cx="670045" cy="605220"/>
          </a:xfrm>
          <a:prstGeom prst="flowChartDecisi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25FFEB-743B-4D17-B353-ED2ABA69F05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202813" y="1875914"/>
            <a:ext cx="463815" cy="488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7CE6E57-9DDC-48FA-9429-F444B972B0D1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4336673" y="1094497"/>
            <a:ext cx="529224" cy="781417"/>
          </a:xfrm>
          <a:prstGeom prst="bentConnector3">
            <a:avLst>
              <a:gd name="adj1" fmla="val 5534"/>
            </a:avLst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09B4A9-B2B7-4D7D-B545-E9A694B4AE65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4336673" y="1875914"/>
            <a:ext cx="1926404" cy="481048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F8078C-8051-4FA7-94AB-5F493E1A0578}"/>
              </a:ext>
            </a:extLst>
          </p:cNvPr>
          <p:cNvGrpSpPr/>
          <p:nvPr/>
        </p:nvGrpSpPr>
        <p:grpSpPr>
          <a:xfrm>
            <a:off x="1800982" y="366597"/>
            <a:ext cx="1841018" cy="1015254"/>
            <a:chOff x="5291417" y="779929"/>
            <a:chExt cx="1425600" cy="1015254"/>
          </a:xfrm>
        </p:grpSpPr>
        <p:sp>
          <p:nvSpPr>
            <p:cNvPr id="42" name="Flowchart: Document 41">
              <a:extLst>
                <a:ext uri="{FF2B5EF4-FFF2-40B4-BE49-F238E27FC236}">
                  <a16:creationId xmlns:a16="http://schemas.microsoft.com/office/drawing/2014/main" id="{83EB4F43-6141-4B16-A344-E8B389BABFF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BD9989-0540-4155-AA81-E6585405B2A0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7 EXIT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B86A09A-154D-498C-8FED-7095AE605615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V="1">
            <a:off x="3571404" y="1085744"/>
            <a:ext cx="860495" cy="719845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object 3">
            <a:extLst>
              <a:ext uri="{FF2B5EF4-FFF2-40B4-BE49-F238E27FC236}">
                <a16:creationId xmlns:a16="http://schemas.microsoft.com/office/drawing/2014/main" id="{40F9EB2A-3E4E-4F90-89E9-47A780180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4" y="77731"/>
            <a:ext cx="36560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Select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96564-CAA7-4B2D-B217-90008A9F56F0}"/>
              </a:ext>
            </a:extLst>
          </p:cNvPr>
          <p:cNvSpPr txBox="1"/>
          <p:nvPr/>
        </p:nvSpPr>
        <p:spPr>
          <a:xfrm>
            <a:off x="7108901" y="75380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wget</a:t>
            </a:r>
          </a:p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5D484-B77F-4642-9DFF-7DAA4EEEECCF}"/>
              </a:ext>
            </a:extLst>
          </p:cNvPr>
          <p:cNvSpPr txBox="1"/>
          <p:nvPr/>
        </p:nvSpPr>
        <p:spPr>
          <a:xfrm>
            <a:off x="3375348" y="2294893"/>
            <a:ext cx="17748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while</a:t>
            </a:r>
          </a:p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for</a:t>
            </a:r>
          </a:p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until</a:t>
            </a:r>
          </a:p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C-style counters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3AF055-7E47-48D8-B430-39676D1A2526}"/>
              </a:ext>
            </a:extLst>
          </p:cNvPr>
          <p:cNvSpPr txBox="1"/>
          <p:nvPr/>
        </p:nvSpPr>
        <p:spPr>
          <a:xfrm>
            <a:off x="7852808" y="2707701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case</a:t>
            </a:r>
          </a:p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-fi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F3166E-9924-4859-B059-0DC9AC660E41}"/>
              </a:ext>
            </a:extLst>
          </p:cNvPr>
          <p:cNvSpPr txBox="1"/>
          <p:nvPr/>
        </p:nvSpPr>
        <p:spPr>
          <a:xfrm>
            <a:off x="649812" y="4164292"/>
            <a:ext cx="5822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sed</a:t>
            </a:r>
          </a:p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grep</a:t>
            </a:r>
          </a:p>
          <a:p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awk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E7E843-FF0E-4C14-A0D6-2551E11A547E}"/>
              </a:ext>
            </a:extLst>
          </p:cNvPr>
          <p:cNvSpPr txBox="1"/>
          <p:nvPr/>
        </p:nvSpPr>
        <p:spPr>
          <a:xfrm>
            <a:off x="3830701" y="3470741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custom functions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02949-4A94-43F8-8100-C34BC4E24757}"/>
              </a:ext>
            </a:extLst>
          </p:cNvPr>
          <p:cNvSpPr txBox="1"/>
          <p:nvPr/>
        </p:nvSpPr>
        <p:spPr>
          <a:xfrm>
            <a:off x="7284439" y="4415258"/>
            <a:ext cx="176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BRE/ERE input validation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8704E9-7A55-484F-ACE7-2619A7A92612}"/>
              </a:ext>
            </a:extLst>
          </p:cNvPr>
          <p:cNvSpPr txBox="1"/>
          <p:nvPr/>
        </p:nvSpPr>
        <p:spPr>
          <a:xfrm>
            <a:off x="285707" y="133131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3BAB3B-905E-4637-9333-BBC2992CA3DA}"/>
              </a:ext>
            </a:extLst>
          </p:cNvPr>
          <p:cNvSpPr txBox="1"/>
          <p:nvPr/>
        </p:nvSpPr>
        <p:spPr>
          <a:xfrm>
            <a:off x="4313818" y="2094011"/>
            <a:ext cx="218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dynamic, set and default variables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B142E6-22EF-4CA4-87EC-7AAED4E9503E}"/>
              </a:ext>
            </a:extLst>
          </p:cNvPr>
          <p:cNvSpPr txBox="1"/>
          <p:nvPr/>
        </p:nvSpPr>
        <p:spPr>
          <a:xfrm>
            <a:off x="117905" y="2808640"/>
            <a:ext cx="16644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Logical Tests: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numbers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strings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directories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4FC2C-6C2A-46BC-B4D2-EA68274DD32E}"/>
              </a:ext>
            </a:extLst>
          </p:cNvPr>
          <p:cNvSpPr txBox="1"/>
          <p:nvPr/>
        </p:nvSpPr>
        <p:spPr>
          <a:xfrm>
            <a:off x="352771" y="9771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IFS</a:t>
            </a:r>
          </a:p>
        </p:txBody>
      </p:sp>
    </p:spTree>
    <p:extLst>
      <p:ext uri="{BB962C8B-B14F-4D97-AF65-F5344CB8AC3E}">
        <p14:creationId xmlns:p14="http://schemas.microsoft.com/office/powerpoint/2010/main" val="417612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Code Modularly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1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DEC4DE6-E6AD-4D10-87F5-98F54CADB599}"/>
              </a:ext>
            </a:extLst>
          </p:cNvPr>
          <p:cNvGrpSpPr/>
          <p:nvPr/>
        </p:nvGrpSpPr>
        <p:grpSpPr>
          <a:xfrm>
            <a:off x="177457" y="1320259"/>
            <a:ext cx="1841018" cy="1015254"/>
            <a:chOff x="5291417" y="779929"/>
            <a:chExt cx="1425600" cy="1015254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CDA5C8E8-F7DD-46ED-A1C6-762569C9F56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A61DA2-1423-4586-A92E-8F68F5ABAF8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1 CONNECT TO 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19DAA0-B2B7-44A0-B578-CCD402B9DD1E}"/>
              </a:ext>
            </a:extLst>
          </p:cNvPr>
          <p:cNvGrpSpPr/>
          <p:nvPr/>
        </p:nvGrpSpPr>
        <p:grpSpPr>
          <a:xfrm>
            <a:off x="2483687" y="1320259"/>
            <a:ext cx="1841018" cy="1015254"/>
            <a:chOff x="5291417" y="779929"/>
            <a:chExt cx="1425600" cy="1015254"/>
          </a:xfrm>
        </p:grpSpPr>
        <p:sp>
          <p:nvSpPr>
            <p:cNvPr id="16" name="Flowchart: Document 15">
              <a:extLst>
                <a:ext uri="{FF2B5EF4-FFF2-40B4-BE49-F238E27FC236}">
                  <a16:creationId xmlns:a16="http://schemas.microsoft.com/office/drawing/2014/main" id="{7354E927-C798-4A5A-9ECF-5C2F41B1D9A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0DA169-A29C-4F7B-898F-26776D8B2E0A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2 CONSTRUCT USER MENU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9DE8-59A1-4397-BC1D-1821FEFA91B5}"/>
              </a:ext>
            </a:extLst>
          </p:cNvPr>
          <p:cNvGrpSpPr/>
          <p:nvPr/>
        </p:nvGrpSpPr>
        <p:grpSpPr>
          <a:xfrm>
            <a:off x="4789917" y="1320259"/>
            <a:ext cx="1841018" cy="1015254"/>
            <a:chOff x="5291417" y="779929"/>
            <a:chExt cx="1425600" cy="1015254"/>
          </a:xfrm>
        </p:grpSpPr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A6B57018-5128-42B6-9F19-7080BEE6A030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AF189F-F97E-47E2-A348-7C9810D67CDB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3 PROMPT FOR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 USER INPUT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95D3C-A0E2-4D18-B605-16B916ECF37E}"/>
              </a:ext>
            </a:extLst>
          </p:cNvPr>
          <p:cNvGrpSpPr/>
          <p:nvPr/>
        </p:nvGrpSpPr>
        <p:grpSpPr>
          <a:xfrm>
            <a:off x="7096147" y="1320259"/>
            <a:ext cx="1841018" cy="1015254"/>
            <a:chOff x="5291417" y="779929"/>
            <a:chExt cx="1425600" cy="1015254"/>
          </a:xfrm>
        </p:grpSpPr>
        <p:sp>
          <p:nvSpPr>
            <p:cNvPr id="22" name="Flowchart: Document 21">
              <a:extLst>
                <a:ext uri="{FF2B5EF4-FFF2-40B4-BE49-F238E27FC236}">
                  <a16:creationId xmlns:a16="http://schemas.microsoft.com/office/drawing/2014/main" id="{E9ACB36D-6E60-4E05-9B7C-6424C77D0161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E15577-8D66-4A50-BD25-A7B01249225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4 VALIDATE 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USER INPUT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23B09-3C7F-41D2-892A-62198C7023FA}"/>
              </a:ext>
            </a:extLst>
          </p:cNvPr>
          <p:cNvGrpSpPr/>
          <p:nvPr/>
        </p:nvGrpSpPr>
        <p:grpSpPr>
          <a:xfrm>
            <a:off x="2483687" y="3303111"/>
            <a:ext cx="1841018" cy="1015254"/>
            <a:chOff x="5291417" y="779929"/>
            <a:chExt cx="1425600" cy="1015254"/>
          </a:xfrm>
        </p:grpSpPr>
        <p:sp>
          <p:nvSpPr>
            <p:cNvPr id="26" name="Flowchart: Document 25">
              <a:extLst>
                <a:ext uri="{FF2B5EF4-FFF2-40B4-BE49-F238E27FC236}">
                  <a16:creationId xmlns:a16="http://schemas.microsoft.com/office/drawing/2014/main" id="{CC213D7F-840E-4045-8794-69DB5B956DD9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AF1C85-E2DE-4AD3-8F5E-B89FF2D98329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5 EXECUTE SELECTED TASK(S)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E6BF7-4B53-4807-9149-D1F42703C500}"/>
              </a:ext>
            </a:extLst>
          </p:cNvPr>
          <p:cNvGrpSpPr/>
          <p:nvPr/>
        </p:nvGrpSpPr>
        <p:grpSpPr>
          <a:xfrm>
            <a:off x="4789645" y="3302186"/>
            <a:ext cx="1841018" cy="1015254"/>
            <a:chOff x="5291417" y="779929"/>
            <a:chExt cx="1425600" cy="1015254"/>
          </a:xfrm>
        </p:grpSpPr>
        <p:sp>
          <p:nvSpPr>
            <p:cNvPr id="30" name="Flowchart: Document 29">
              <a:extLst>
                <a:ext uri="{FF2B5EF4-FFF2-40B4-BE49-F238E27FC236}">
                  <a16:creationId xmlns:a16="http://schemas.microsoft.com/office/drawing/2014/main" id="{9D0FE163-68DB-4CB4-AB3D-9BFBCB264C3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B8D3E5-3298-41E6-820F-9DEBEE33E601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6 REPORT/DISPLAY RESULT(S)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F8078C-8051-4FA7-94AB-5F493E1A0578}"/>
              </a:ext>
            </a:extLst>
          </p:cNvPr>
          <p:cNvGrpSpPr/>
          <p:nvPr/>
        </p:nvGrpSpPr>
        <p:grpSpPr>
          <a:xfrm>
            <a:off x="7095331" y="3302186"/>
            <a:ext cx="1841018" cy="1015254"/>
            <a:chOff x="5291417" y="779929"/>
            <a:chExt cx="1425600" cy="1015254"/>
          </a:xfrm>
        </p:grpSpPr>
        <p:sp>
          <p:nvSpPr>
            <p:cNvPr id="42" name="Flowchart: Document 41">
              <a:extLst>
                <a:ext uri="{FF2B5EF4-FFF2-40B4-BE49-F238E27FC236}">
                  <a16:creationId xmlns:a16="http://schemas.microsoft.com/office/drawing/2014/main" id="{83EB4F43-6141-4B16-A344-E8B389BABFF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BD9989-0540-4155-AA81-E6585405B2A0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7 EXIT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sp>
        <p:nvSpPr>
          <p:cNvPr id="61" name="object 3">
            <a:extLst>
              <a:ext uri="{FF2B5EF4-FFF2-40B4-BE49-F238E27FC236}">
                <a16:creationId xmlns:a16="http://schemas.microsoft.com/office/drawing/2014/main" id="{40F9EB2A-3E4E-4F90-89E9-47A780180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4" y="77731"/>
            <a:ext cx="36560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2800" spc="-5" dirty="0"/>
              <a:t>Code Modularly</a:t>
            </a:r>
            <a:endParaRPr sz="28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B4E1FAC-5BE0-4326-8058-7F05BA49877E}"/>
              </a:ext>
            </a:extLst>
          </p:cNvPr>
          <p:cNvSpPr/>
          <p:nvPr/>
        </p:nvSpPr>
        <p:spPr>
          <a:xfrm>
            <a:off x="2156679" y="1570895"/>
            <a:ext cx="188259" cy="396688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858D740-AB81-4CFC-BB05-C79AFE4FFCDB}"/>
              </a:ext>
            </a:extLst>
          </p:cNvPr>
          <p:cNvSpPr/>
          <p:nvPr/>
        </p:nvSpPr>
        <p:spPr>
          <a:xfrm>
            <a:off x="4477870" y="1602648"/>
            <a:ext cx="188259" cy="396688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A209824-4156-4D9E-A5A7-6335C3B96F5A}"/>
              </a:ext>
            </a:extLst>
          </p:cNvPr>
          <p:cNvSpPr/>
          <p:nvPr/>
        </p:nvSpPr>
        <p:spPr>
          <a:xfrm>
            <a:off x="6769139" y="1570895"/>
            <a:ext cx="188259" cy="396688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350FF0D-6319-473E-B0FD-16A849BBE7CD}"/>
              </a:ext>
            </a:extLst>
          </p:cNvPr>
          <p:cNvSpPr/>
          <p:nvPr/>
        </p:nvSpPr>
        <p:spPr>
          <a:xfrm>
            <a:off x="2211921" y="3590727"/>
            <a:ext cx="188259" cy="396688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B90EB7A-EC42-4BF5-9A86-548976D1C7D7}"/>
              </a:ext>
            </a:extLst>
          </p:cNvPr>
          <p:cNvSpPr/>
          <p:nvPr/>
        </p:nvSpPr>
        <p:spPr>
          <a:xfrm>
            <a:off x="4457579" y="3584575"/>
            <a:ext cx="188259" cy="396688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7F4AA34-DB55-40A4-9B70-0BFB17EF0B2C}"/>
              </a:ext>
            </a:extLst>
          </p:cNvPr>
          <p:cNvSpPr/>
          <p:nvPr/>
        </p:nvSpPr>
        <p:spPr>
          <a:xfrm>
            <a:off x="6769139" y="3584575"/>
            <a:ext cx="188259" cy="396688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54CA9E30-8FC5-414B-9810-463A6D8714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710" y="857909"/>
            <a:ext cx="433878" cy="376518"/>
          </a:xfrm>
          <a:prstGeom prst="rect">
            <a:avLst/>
          </a:prstGeom>
        </p:spPr>
      </p:pic>
      <p:pic>
        <p:nvPicPr>
          <p:cNvPr id="44" name="Picture 43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52D79383-8523-477D-B3AA-4F047DAB9D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17044" y="857909"/>
            <a:ext cx="433878" cy="376518"/>
          </a:xfrm>
          <a:prstGeom prst="rect">
            <a:avLst/>
          </a:prstGeom>
        </p:spPr>
      </p:pic>
      <p:pic>
        <p:nvPicPr>
          <p:cNvPr id="45" name="Picture 44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B989DC0A-5E93-4DB8-8461-2A41E32051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93079" y="819348"/>
            <a:ext cx="433878" cy="376518"/>
          </a:xfrm>
          <a:prstGeom prst="rect">
            <a:avLst/>
          </a:prstGeom>
        </p:spPr>
      </p:pic>
      <p:pic>
        <p:nvPicPr>
          <p:cNvPr id="47" name="Picture 46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6009A537-C507-4911-8CA3-5A60B8766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8765" y="839046"/>
            <a:ext cx="433878" cy="376518"/>
          </a:xfrm>
          <a:prstGeom prst="rect">
            <a:avLst/>
          </a:prstGeom>
        </p:spPr>
      </p:pic>
      <p:pic>
        <p:nvPicPr>
          <p:cNvPr id="48" name="Picture 47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C306C95C-7168-4BA2-B791-DF585FBFA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7568" y="2808376"/>
            <a:ext cx="433878" cy="376518"/>
          </a:xfrm>
          <a:prstGeom prst="rect">
            <a:avLst/>
          </a:prstGeom>
        </p:spPr>
      </p:pic>
      <p:pic>
        <p:nvPicPr>
          <p:cNvPr id="49" name="Picture 48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135CFCA0-AFD3-47F8-B274-315441B9F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23603" y="2769815"/>
            <a:ext cx="433878" cy="376518"/>
          </a:xfrm>
          <a:prstGeom prst="rect">
            <a:avLst/>
          </a:prstGeom>
        </p:spPr>
      </p:pic>
      <p:pic>
        <p:nvPicPr>
          <p:cNvPr id="50" name="Picture 49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52D2B0CE-A69A-459B-BA8D-8ECA8595D4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9289" y="2789513"/>
            <a:ext cx="433878" cy="37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4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34" grpId="0" animBg="1"/>
      <p:bldP spid="35" grpId="0" animBg="1"/>
      <p:bldP spid="37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Test in Isolation and When Integrated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ACC6D4-10F0-4E4E-B7BB-231EC66656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3457" y="579361"/>
            <a:ext cx="4905933" cy="46459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EC4DE6-E6AD-4D10-87F5-98F54CADB599}"/>
              </a:ext>
            </a:extLst>
          </p:cNvPr>
          <p:cNvGrpSpPr/>
          <p:nvPr/>
        </p:nvGrpSpPr>
        <p:grpSpPr>
          <a:xfrm>
            <a:off x="4865897" y="445675"/>
            <a:ext cx="1841018" cy="1015254"/>
            <a:chOff x="5291417" y="779929"/>
            <a:chExt cx="1425600" cy="1015254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CDA5C8E8-F7DD-46ED-A1C6-762569C9F56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A61DA2-1423-4586-A92E-8F68F5ABAF8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1 CONNECT TO 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19DAA0-B2B7-44A0-B578-CCD402B9DD1E}"/>
              </a:ext>
            </a:extLst>
          </p:cNvPr>
          <p:cNvGrpSpPr/>
          <p:nvPr/>
        </p:nvGrpSpPr>
        <p:grpSpPr>
          <a:xfrm>
            <a:off x="6263077" y="1708140"/>
            <a:ext cx="1841018" cy="1015254"/>
            <a:chOff x="5291417" y="779929"/>
            <a:chExt cx="1425600" cy="1015254"/>
          </a:xfrm>
        </p:grpSpPr>
        <p:sp>
          <p:nvSpPr>
            <p:cNvPr id="16" name="Flowchart: Document 15">
              <a:extLst>
                <a:ext uri="{FF2B5EF4-FFF2-40B4-BE49-F238E27FC236}">
                  <a16:creationId xmlns:a16="http://schemas.microsoft.com/office/drawing/2014/main" id="{7354E927-C798-4A5A-9ECF-5C2F41B1D9A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0DA169-A29C-4F7B-898F-26776D8B2E0A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2 CONSTRUCT USER MENU</a:t>
              </a:r>
            </a:p>
          </p:txBody>
        </p:sp>
      </p:grpSp>
      <p:pic>
        <p:nvPicPr>
          <p:cNvPr id="24" name="Picture 23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48362E-AC7F-47AC-A22D-69A4C0D2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14813" y="3292914"/>
            <a:ext cx="1862527" cy="17638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9DE8-59A1-4397-BC1D-1821FEFA91B5}"/>
              </a:ext>
            </a:extLst>
          </p:cNvPr>
          <p:cNvGrpSpPr/>
          <p:nvPr/>
        </p:nvGrpSpPr>
        <p:grpSpPr>
          <a:xfrm>
            <a:off x="6012062" y="3281735"/>
            <a:ext cx="1841018" cy="1015254"/>
            <a:chOff x="5291417" y="779929"/>
            <a:chExt cx="1425600" cy="1015254"/>
          </a:xfrm>
        </p:grpSpPr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A6B57018-5128-42B6-9F19-7080BEE6A030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AF189F-F97E-47E2-A348-7C9810D67CDB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3 PROMPT FOR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 USER INPUT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95D3C-A0E2-4D18-B605-16B916ECF37E}"/>
              </a:ext>
            </a:extLst>
          </p:cNvPr>
          <p:cNvGrpSpPr/>
          <p:nvPr/>
        </p:nvGrpSpPr>
        <p:grpSpPr>
          <a:xfrm>
            <a:off x="4011815" y="4023098"/>
            <a:ext cx="1841018" cy="1015254"/>
            <a:chOff x="5291417" y="779929"/>
            <a:chExt cx="1425600" cy="1015254"/>
          </a:xfrm>
        </p:grpSpPr>
        <p:sp>
          <p:nvSpPr>
            <p:cNvPr id="22" name="Flowchart: Document 21">
              <a:extLst>
                <a:ext uri="{FF2B5EF4-FFF2-40B4-BE49-F238E27FC236}">
                  <a16:creationId xmlns:a16="http://schemas.microsoft.com/office/drawing/2014/main" id="{E9ACB36D-6E60-4E05-9B7C-6424C77D0161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E15577-8D66-4A50-BD25-A7B01249225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4 VALIDATE 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USER INPUT</a:t>
              </a:r>
            </a:p>
          </p:txBody>
        </p:sp>
      </p:grpSp>
      <p:pic>
        <p:nvPicPr>
          <p:cNvPr id="28" name="Picture 27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8D9C59BD-8DE3-400B-A64F-E316594B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9043" y="2929783"/>
            <a:ext cx="2113542" cy="20015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23B09-3C7F-41D2-892A-62198C7023FA}"/>
              </a:ext>
            </a:extLst>
          </p:cNvPr>
          <p:cNvGrpSpPr/>
          <p:nvPr/>
        </p:nvGrpSpPr>
        <p:grpSpPr>
          <a:xfrm>
            <a:off x="1825882" y="3422930"/>
            <a:ext cx="1841018" cy="1015254"/>
            <a:chOff x="5291417" y="779929"/>
            <a:chExt cx="1425600" cy="1015254"/>
          </a:xfrm>
        </p:grpSpPr>
        <p:sp>
          <p:nvSpPr>
            <p:cNvPr id="26" name="Flowchart: Document 25">
              <a:extLst>
                <a:ext uri="{FF2B5EF4-FFF2-40B4-BE49-F238E27FC236}">
                  <a16:creationId xmlns:a16="http://schemas.microsoft.com/office/drawing/2014/main" id="{CC213D7F-840E-4045-8794-69DB5B956DD9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AF1C85-E2DE-4AD3-8F5E-B89FF2D98329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5 EXECUTE SELECTED TASK(S)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E6BF7-4B53-4807-9149-D1F42703C500}"/>
              </a:ext>
            </a:extLst>
          </p:cNvPr>
          <p:cNvGrpSpPr/>
          <p:nvPr/>
        </p:nvGrpSpPr>
        <p:grpSpPr>
          <a:xfrm>
            <a:off x="1362067" y="1715798"/>
            <a:ext cx="1841018" cy="1015254"/>
            <a:chOff x="5291417" y="779929"/>
            <a:chExt cx="1425600" cy="1015254"/>
          </a:xfrm>
        </p:grpSpPr>
        <p:sp>
          <p:nvSpPr>
            <p:cNvPr id="30" name="Flowchart: Document 29">
              <a:extLst>
                <a:ext uri="{FF2B5EF4-FFF2-40B4-BE49-F238E27FC236}">
                  <a16:creationId xmlns:a16="http://schemas.microsoft.com/office/drawing/2014/main" id="{9D0FE163-68DB-4CB4-AB3D-9BFBCB264C3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B8D3E5-3298-41E6-820F-9DEBEE33E601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6 REPORT/DISPLAY RESULT(S)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9D83299-CD33-4149-8051-11FF00F78359}"/>
              </a:ext>
            </a:extLst>
          </p:cNvPr>
          <p:cNvSpPr/>
          <p:nvPr/>
        </p:nvSpPr>
        <p:spPr>
          <a:xfrm>
            <a:off x="3666628" y="1573304"/>
            <a:ext cx="670045" cy="605220"/>
          </a:xfrm>
          <a:prstGeom prst="flowChartDecisi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25FFEB-743B-4D17-B353-ED2ABA69F05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202813" y="1875914"/>
            <a:ext cx="463815" cy="488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7CE6E57-9DDC-48FA-9429-F444B972B0D1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4336673" y="1094497"/>
            <a:ext cx="529224" cy="781417"/>
          </a:xfrm>
          <a:prstGeom prst="bentConnector3">
            <a:avLst>
              <a:gd name="adj1" fmla="val 5534"/>
            </a:avLst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09B4A9-B2B7-4D7D-B545-E9A694B4AE65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4336673" y="1875914"/>
            <a:ext cx="1926404" cy="481048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F8078C-8051-4FA7-94AB-5F493E1A0578}"/>
              </a:ext>
            </a:extLst>
          </p:cNvPr>
          <p:cNvGrpSpPr/>
          <p:nvPr/>
        </p:nvGrpSpPr>
        <p:grpSpPr>
          <a:xfrm>
            <a:off x="1800982" y="366597"/>
            <a:ext cx="1841018" cy="1015254"/>
            <a:chOff x="5291417" y="779929"/>
            <a:chExt cx="1425600" cy="1015254"/>
          </a:xfrm>
        </p:grpSpPr>
        <p:sp>
          <p:nvSpPr>
            <p:cNvPr id="42" name="Flowchart: Document 41">
              <a:extLst>
                <a:ext uri="{FF2B5EF4-FFF2-40B4-BE49-F238E27FC236}">
                  <a16:creationId xmlns:a16="http://schemas.microsoft.com/office/drawing/2014/main" id="{83EB4F43-6141-4B16-A344-E8B389BABFF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BD9989-0540-4155-AA81-E6585405B2A0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7 EXIT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B86A09A-154D-498C-8FED-7095AE605615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V="1">
            <a:off x="3571404" y="1085744"/>
            <a:ext cx="860495" cy="719845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object 3">
            <a:extLst>
              <a:ext uri="{FF2B5EF4-FFF2-40B4-BE49-F238E27FC236}">
                <a16:creationId xmlns:a16="http://schemas.microsoft.com/office/drawing/2014/main" id="{40F9EB2A-3E4E-4F90-89E9-47A780180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4" y="77731"/>
            <a:ext cx="36560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Test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10722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ACC6D4-10F0-4E4E-B7BB-231EC66656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3457" y="579361"/>
            <a:ext cx="4905933" cy="46459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EC4DE6-E6AD-4D10-87F5-98F54CADB599}"/>
              </a:ext>
            </a:extLst>
          </p:cNvPr>
          <p:cNvGrpSpPr/>
          <p:nvPr/>
        </p:nvGrpSpPr>
        <p:grpSpPr>
          <a:xfrm>
            <a:off x="4865897" y="445675"/>
            <a:ext cx="1841018" cy="1015254"/>
            <a:chOff x="5291417" y="779929"/>
            <a:chExt cx="1425600" cy="1015254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CDA5C8E8-F7DD-46ED-A1C6-762569C9F56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A61DA2-1423-4586-A92E-8F68F5ABAF8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1 CONNECT TO 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19DAA0-B2B7-44A0-B578-CCD402B9DD1E}"/>
              </a:ext>
            </a:extLst>
          </p:cNvPr>
          <p:cNvGrpSpPr/>
          <p:nvPr/>
        </p:nvGrpSpPr>
        <p:grpSpPr>
          <a:xfrm>
            <a:off x="6263077" y="1708140"/>
            <a:ext cx="1841018" cy="1015254"/>
            <a:chOff x="5291417" y="779929"/>
            <a:chExt cx="1425600" cy="1015254"/>
          </a:xfrm>
        </p:grpSpPr>
        <p:sp>
          <p:nvSpPr>
            <p:cNvPr id="16" name="Flowchart: Document 15">
              <a:extLst>
                <a:ext uri="{FF2B5EF4-FFF2-40B4-BE49-F238E27FC236}">
                  <a16:creationId xmlns:a16="http://schemas.microsoft.com/office/drawing/2014/main" id="{7354E927-C798-4A5A-9ECF-5C2F41B1D9A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0DA169-A29C-4F7B-898F-26776D8B2E0A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2 CONSTRUCT USER MENU</a:t>
              </a:r>
            </a:p>
          </p:txBody>
        </p:sp>
      </p:grpSp>
      <p:pic>
        <p:nvPicPr>
          <p:cNvPr id="24" name="Picture 23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48362E-AC7F-47AC-A22D-69A4C0D2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14813" y="3292914"/>
            <a:ext cx="1862527" cy="17638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9DE8-59A1-4397-BC1D-1821FEFA91B5}"/>
              </a:ext>
            </a:extLst>
          </p:cNvPr>
          <p:cNvGrpSpPr/>
          <p:nvPr/>
        </p:nvGrpSpPr>
        <p:grpSpPr>
          <a:xfrm>
            <a:off x="6012062" y="3281735"/>
            <a:ext cx="1841018" cy="1015254"/>
            <a:chOff x="5291417" y="779929"/>
            <a:chExt cx="1425600" cy="1015254"/>
          </a:xfrm>
        </p:grpSpPr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A6B57018-5128-42B6-9F19-7080BEE6A030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AF189F-F97E-47E2-A348-7C9810D67CDB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3 PROMPT FOR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 USER INPUT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95D3C-A0E2-4D18-B605-16B916ECF37E}"/>
              </a:ext>
            </a:extLst>
          </p:cNvPr>
          <p:cNvGrpSpPr/>
          <p:nvPr/>
        </p:nvGrpSpPr>
        <p:grpSpPr>
          <a:xfrm>
            <a:off x="4011815" y="4023098"/>
            <a:ext cx="1841018" cy="1015254"/>
            <a:chOff x="5291417" y="779929"/>
            <a:chExt cx="1425600" cy="1015254"/>
          </a:xfrm>
        </p:grpSpPr>
        <p:sp>
          <p:nvSpPr>
            <p:cNvPr id="22" name="Flowchart: Document 21">
              <a:extLst>
                <a:ext uri="{FF2B5EF4-FFF2-40B4-BE49-F238E27FC236}">
                  <a16:creationId xmlns:a16="http://schemas.microsoft.com/office/drawing/2014/main" id="{E9ACB36D-6E60-4E05-9B7C-6424C77D0161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E15577-8D66-4A50-BD25-A7B01249225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4 VALIDATE 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USER INPUT</a:t>
              </a:r>
            </a:p>
          </p:txBody>
        </p:sp>
      </p:grpSp>
      <p:pic>
        <p:nvPicPr>
          <p:cNvPr id="28" name="Picture 27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8D9C59BD-8DE3-400B-A64F-E316594B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9043" y="2929783"/>
            <a:ext cx="2113542" cy="20015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23B09-3C7F-41D2-892A-62198C7023FA}"/>
              </a:ext>
            </a:extLst>
          </p:cNvPr>
          <p:cNvGrpSpPr/>
          <p:nvPr/>
        </p:nvGrpSpPr>
        <p:grpSpPr>
          <a:xfrm>
            <a:off x="1825882" y="3422930"/>
            <a:ext cx="1841018" cy="1015254"/>
            <a:chOff x="5291417" y="779929"/>
            <a:chExt cx="1425600" cy="1015254"/>
          </a:xfrm>
        </p:grpSpPr>
        <p:sp>
          <p:nvSpPr>
            <p:cNvPr id="26" name="Flowchart: Document 25">
              <a:extLst>
                <a:ext uri="{FF2B5EF4-FFF2-40B4-BE49-F238E27FC236}">
                  <a16:creationId xmlns:a16="http://schemas.microsoft.com/office/drawing/2014/main" id="{CC213D7F-840E-4045-8794-69DB5B956DD9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AF1C85-E2DE-4AD3-8F5E-B89FF2D98329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5 EXECUTE SELECTED TASK(S)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E6BF7-4B53-4807-9149-D1F42703C500}"/>
              </a:ext>
            </a:extLst>
          </p:cNvPr>
          <p:cNvGrpSpPr/>
          <p:nvPr/>
        </p:nvGrpSpPr>
        <p:grpSpPr>
          <a:xfrm>
            <a:off x="1362067" y="1715798"/>
            <a:ext cx="1841018" cy="1015254"/>
            <a:chOff x="5291417" y="779929"/>
            <a:chExt cx="1425600" cy="1015254"/>
          </a:xfrm>
        </p:grpSpPr>
        <p:sp>
          <p:nvSpPr>
            <p:cNvPr id="30" name="Flowchart: Document 29">
              <a:extLst>
                <a:ext uri="{FF2B5EF4-FFF2-40B4-BE49-F238E27FC236}">
                  <a16:creationId xmlns:a16="http://schemas.microsoft.com/office/drawing/2014/main" id="{9D0FE163-68DB-4CB4-AB3D-9BFBCB264C3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B8D3E5-3298-41E6-820F-9DEBEE33E601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6 REPORT/DISPLAY RESULT(S)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9D83299-CD33-4149-8051-11FF00F78359}"/>
              </a:ext>
            </a:extLst>
          </p:cNvPr>
          <p:cNvSpPr/>
          <p:nvPr/>
        </p:nvSpPr>
        <p:spPr>
          <a:xfrm>
            <a:off x="3666628" y="1573304"/>
            <a:ext cx="670045" cy="605220"/>
          </a:xfrm>
          <a:prstGeom prst="flowChartDecisi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25FFEB-743B-4D17-B353-ED2ABA69F05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202813" y="1875914"/>
            <a:ext cx="463815" cy="488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7CE6E57-9DDC-48FA-9429-F444B972B0D1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4336673" y="1094497"/>
            <a:ext cx="529224" cy="781417"/>
          </a:xfrm>
          <a:prstGeom prst="bentConnector3">
            <a:avLst>
              <a:gd name="adj1" fmla="val 5534"/>
            </a:avLst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09B4A9-B2B7-4D7D-B545-E9A694B4AE65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4336673" y="1875914"/>
            <a:ext cx="1926404" cy="481048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F8078C-8051-4FA7-94AB-5F493E1A0578}"/>
              </a:ext>
            </a:extLst>
          </p:cNvPr>
          <p:cNvGrpSpPr/>
          <p:nvPr/>
        </p:nvGrpSpPr>
        <p:grpSpPr>
          <a:xfrm>
            <a:off x="1800982" y="366597"/>
            <a:ext cx="1841018" cy="1015254"/>
            <a:chOff x="5291417" y="779929"/>
            <a:chExt cx="1425600" cy="1015254"/>
          </a:xfrm>
        </p:grpSpPr>
        <p:sp>
          <p:nvSpPr>
            <p:cNvPr id="42" name="Flowchart: Document 41">
              <a:extLst>
                <a:ext uri="{FF2B5EF4-FFF2-40B4-BE49-F238E27FC236}">
                  <a16:creationId xmlns:a16="http://schemas.microsoft.com/office/drawing/2014/main" id="{83EB4F43-6141-4B16-A344-E8B389BABFF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BD9989-0540-4155-AA81-E6585405B2A0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7 EXIT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B86A09A-154D-498C-8FED-7095AE605615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V="1">
            <a:off x="3571404" y="1085744"/>
            <a:ext cx="860495" cy="719845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object 3">
            <a:extLst>
              <a:ext uri="{FF2B5EF4-FFF2-40B4-BE49-F238E27FC236}">
                <a16:creationId xmlns:a16="http://schemas.microsoft.com/office/drawing/2014/main" id="{40F9EB2A-3E4E-4F90-89E9-47A780180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4" y="77731"/>
            <a:ext cx="36560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Test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08310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ACC6D4-10F0-4E4E-B7BB-231EC66656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3457" y="579361"/>
            <a:ext cx="4905933" cy="46459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EC4DE6-E6AD-4D10-87F5-98F54CADB599}"/>
              </a:ext>
            </a:extLst>
          </p:cNvPr>
          <p:cNvGrpSpPr/>
          <p:nvPr/>
        </p:nvGrpSpPr>
        <p:grpSpPr>
          <a:xfrm>
            <a:off x="4865897" y="445675"/>
            <a:ext cx="1841018" cy="1015254"/>
            <a:chOff x="5291417" y="779929"/>
            <a:chExt cx="1425600" cy="1015254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CDA5C8E8-F7DD-46ED-A1C6-762569C9F56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A61DA2-1423-4586-A92E-8F68F5ABAF8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1 CONNECT TO 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19DAA0-B2B7-44A0-B578-CCD402B9DD1E}"/>
              </a:ext>
            </a:extLst>
          </p:cNvPr>
          <p:cNvGrpSpPr/>
          <p:nvPr/>
        </p:nvGrpSpPr>
        <p:grpSpPr>
          <a:xfrm>
            <a:off x="6263077" y="1708140"/>
            <a:ext cx="1841018" cy="1015254"/>
            <a:chOff x="5291417" y="779929"/>
            <a:chExt cx="1425600" cy="1015254"/>
          </a:xfrm>
        </p:grpSpPr>
        <p:sp>
          <p:nvSpPr>
            <p:cNvPr id="16" name="Flowchart: Document 15">
              <a:extLst>
                <a:ext uri="{FF2B5EF4-FFF2-40B4-BE49-F238E27FC236}">
                  <a16:creationId xmlns:a16="http://schemas.microsoft.com/office/drawing/2014/main" id="{7354E927-C798-4A5A-9ECF-5C2F41B1D9A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0DA169-A29C-4F7B-898F-26776D8B2E0A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2 CONSTRUCT USER MENU</a:t>
              </a:r>
            </a:p>
          </p:txBody>
        </p:sp>
      </p:grpSp>
      <p:pic>
        <p:nvPicPr>
          <p:cNvPr id="24" name="Picture 23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48362E-AC7F-47AC-A22D-69A4C0D2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14813" y="3292914"/>
            <a:ext cx="1862527" cy="17638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9DE8-59A1-4397-BC1D-1821FEFA91B5}"/>
              </a:ext>
            </a:extLst>
          </p:cNvPr>
          <p:cNvGrpSpPr/>
          <p:nvPr/>
        </p:nvGrpSpPr>
        <p:grpSpPr>
          <a:xfrm>
            <a:off x="6012062" y="3281735"/>
            <a:ext cx="1841018" cy="1015254"/>
            <a:chOff x="5291417" y="779929"/>
            <a:chExt cx="1425600" cy="1015254"/>
          </a:xfrm>
        </p:grpSpPr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A6B57018-5128-42B6-9F19-7080BEE6A030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AF189F-F97E-47E2-A348-7C9810D67CDB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3 PROMPT FOR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 USER INPUT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95D3C-A0E2-4D18-B605-16B916ECF37E}"/>
              </a:ext>
            </a:extLst>
          </p:cNvPr>
          <p:cNvGrpSpPr/>
          <p:nvPr/>
        </p:nvGrpSpPr>
        <p:grpSpPr>
          <a:xfrm>
            <a:off x="4011815" y="4023098"/>
            <a:ext cx="1841018" cy="1015254"/>
            <a:chOff x="5291417" y="779929"/>
            <a:chExt cx="1425600" cy="1015254"/>
          </a:xfrm>
        </p:grpSpPr>
        <p:sp>
          <p:nvSpPr>
            <p:cNvPr id="22" name="Flowchart: Document 21">
              <a:extLst>
                <a:ext uri="{FF2B5EF4-FFF2-40B4-BE49-F238E27FC236}">
                  <a16:creationId xmlns:a16="http://schemas.microsoft.com/office/drawing/2014/main" id="{E9ACB36D-6E60-4E05-9B7C-6424C77D0161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E15577-8D66-4A50-BD25-A7B01249225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4 VALIDATE 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USER INPUT</a:t>
              </a:r>
            </a:p>
          </p:txBody>
        </p:sp>
      </p:grpSp>
      <p:pic>
        <p:nvPicPr>
          <p:cNvPr id="28" name="Picture 27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8D9C59BD-8DE3-400B-A64F-E316594B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9043" y="2929783"/>
            <a:ext cx="2113542" cy="20015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23B09-3C7F-41D2-892A-62198C7023FA}"/>
              </a:ext>
            </a:extLst>
          </p:cNvPr>
          <p:cNvGrpSpPr/>
          <p:nvPr/>
        </p:nvGrpSpPr>
        <p:grpSpPr>
          <a:xfrm>
            <a:off x="1825882" y="3422930"/>
            <a:ext cx="1841018" cy="1015254"/>
            <a:chOff x="5291417" y="779929"/>
            <a:chExt cx="1425600" cy="1015254"/>
          </a:xfrm>
        </p:grpSpPr>
        <p:sp>
          <p:nvSpPr>
            <p:cNvPr id="26" name="Flowchart: Document 25">
              <a:extLst>
                <a:ext uri="{FF2B5EF4-FFF2-40B4-BE49-F238E27FC236}">
                  <a16:creationId xmlns:a16="http://schemas.microsoft.com/office/drawing/2014/main" id="{CC213D7F-840E-4045-8794-69DB5B956DD9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AF1C85-E2DE-4AD3-8F5E-B89FF2D98329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5 EXECUTE SELECTED TASK(S)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E6BF7-4B53-4807-9149-D1F42703C500}"/>
              </a:ext>
            </a:extLst>
          </p:cNvPr>
          <p:cNvGrpSpPr/>
          <p:nvPr/>
        </p:nvGrpSpPr>
        <p:grpSpPr>
          <a:xfrm>
            <a:off x="1362067" y="1715798"/>
            <a:ext cx="1841018" cy="1015254"/>
            <a:chOff x="5291417" y="779929"/>
            <a:chExt cx="1425600" cy="1015254"/>
          </a:xfrm>
        </p:grpSpPr>
        <p:sp>
          <p:nvSpPr>
            <p:cNvPr id="30" name="Flowchart: Document 29">
              <a:extLst>
                <a:ext uri="{FF2B5EF4-FFF2-40B4-BE49-F238E27FC236}">
                  <a16:creationId xmlns:a16="http://schemas.microsoft.com/office/drawing/2014/main" id="{9D0FE163-68DB-4CB4-AB3D-9BFBCB264C3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B8D3E5-3298-41E6-820F-9DEBEE33E601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6 REPORT/DISPLAY RESULT(S)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9D83299-CD33-4149-8051-11FF00F78359}"/>
              </a:ext>
            </a:extLst>
          </p:cNvPr>
          <p:cNvSpPr/>
          <p:nvPr/>
        </p:nvSpPr>
        <p:spPr>
          <a:xfrm>
            <a:off x="3666628" y="1573304"/>
            <a:ext cx="670045" cy="605220"/>
          </a:xfrm>
          <a:prstGeom prst="flowChartDecisi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25FFEB-743B-4D17-B353-ED2ABA69F05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202813" y="1875914"/>
            <a:ext cx="463815" cy="488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7CE6E57-9DDC-48FA-9429-F444B972B0D1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4336673" y="1094497"/>
            <a:ext cx="529224" cy="781417"/>
          </a:xfrm>
          <a:prstGeom prst="bentConnector3">
            <a:avLst>
              <a:gd name="adj1" fmla="val 5534"/>
            </a:avLst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09B4A9-B2B7-4D7D-B545-E9A694B4AE65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4336673" y="1875914"/>
            <a:ext cx="1926404" cy="481048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F8078C-8051-4FA7-94AB-5F493E1A0578}"/>
              </a:ext>
            </a:extLst>
          </p:cNvPr>
          <p:cNvGrpSpPr/>
          <p:nvPr/>
        </p:nvGrpSpPr>
        <p:grpSpPr>
          <a:xfrm>
            <a:off x="1800982" y="366597"/>
            <a:ext cx="1841018" cy="1015254"/>
            <a:chOff x="5291417" y="779929"/>
            <a:chExt cx="1425600" cy="1015254"/>
          </a:xfrm>
        </p:grpSpPr>
        <p:sp>
          <p:nvSpPr>
            <p:cNvPr id="42" name="Flowchart: Document 41">
              <a:extLst>
                <a:ext uri="{FF2B5EF4-FFF2-40B4-BE49-F238E27FC236}">
                  <a16:creationId xmlns:a16="http://schemas.microsoft.com/office/drawing/2014/main" id="{83EB4F43-6141-4B16-A344-E8B389BABFF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BD9989-0540-4155-AA81-E6585405B2A0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7 EXIT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B86A09A-154D-498C-8FED-7095AE605615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V="1">
            <a:off x="3571404" y="1085744"/>
            <a:ext cx="860495" cy="719845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object 3">
            <a:extLst>
              <a:ext uri="{FF2B5EF4-FFF2-40B4-BE49-F238E27FC236}">
                <a16:creationId xmlns:a16="http://schemas.microsoft.com/office/drawing/2014/main" id="{40F9EB2A-3E4E-4F90-89E9-47A780180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4" y="77731"/>
            <a:ext cx="36560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Test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54723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ACC6D4-10F0-4E4E-B7BB-231EC66656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3457" y="579361"/>
            <a:ext cx="4905933" cy="46459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EC4DE6-E6AD-4D10-87F5-98F54CADB599}"/>
              </a:ext>
            </a:extLst>
          </p:cNvPr>
          <p:cNvGrpSpPr/>
          <p:nvPr/>
        </p:nvGrpSpPr>
        <p:grpSpPr>
          <a:xfrm>
            <a:off x="4865897" y="445675"/>
            <a:ext cx="1841018" cy="1015254"/>
            <a:chOff x="5291417" y="779929"/>
            <a:chExt cx="1425600" cy="1015254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CDA5C8E8-F7DD-46ED-A1C6-762569C9F56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A61DA2-1423-4586-A92E-8F68F5ABAF8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1 CONNECT TO 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19DAA0-B2B7-44A0-B578-CCD402B9DD1E}"/>
              </a:ext>
            </a:extLst>
          </p:cNvPr>
          <p:cNvGrpSpPr/>
          <p:nvPr/>
        </p:nvGrpSpPr>
        <p:grpSpPr>
          <a:xfrm>
            <a:off x="6263077" y="1708140"/>
            <a:ext cx="1841018" cy="1015254"/>
            <a:chOff x="5291417" y="779929"/>
            <a:chExt cx="1425600" cy="1015254"/>
          </a:xfrm>
        </p:grpSpPr>
        <p:sp>
          <p:nvSpPr>
            <p:cNvPr id="16" name="Flowchart: Document 15">
              <a:extLst>
                <a:ext uri="{FF2B5EF4-FFF2-40B4-BE49-F238E27FC236}">
                  <a16:creationId xmlns:a16="http://schemas.microsoft.com/office/drawing/2014/main" id="{7354E927-C798-4A5A-9ECF-5C2F41B1D9A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0DA169-A29C-4F7B-898F-26776D8B2E0A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2 CONSTRUCT USER MENU</a:t>
              </a:r>
            </a:p>
          </p:txBody>
        </p:sp>
      </p:grpSp>
      <p:pic>
        <p:nvPicPr>
          <p:cNvPr id="24" name="Picture 23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48362E-AC7F-47AC-A22D-69A4C0D2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14813" y="3292914"/>
            <a:ext cx="1862527" cy="17638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9DE8-59A1-4397-BC1D-1821FEFA91B5}"/>
              </a:ext>
            </a:extLst>
          </p:cNvPr>
          <p:cNvGrpSpPr/>
          <p:nvPr/>
        </p:nvGrpSpPr>
        <p:grpSpPr>
          <a:xfrm>
            <a:off x="6012062" y="3281735"/>
            <a:ext cx="1841018" cy="1015254"/>
            <a:chOff x="5291417" y="779929"/>
            <a:chExt cx="1425600" cy="1015254"/>
          </a:xfrm>
        </p:grpSpPr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A6B57018-5128-42B6-9F19-7080BEE6A030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AF189F-F97E-47E2-A348-7C9810D67CDB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3 PROMPT FOR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 USER INPUT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95D3C-A0E2-4D18-B605-16B916ECF37E}"/>
              </a:ext>
            </a:extLst>
          </p:cNvPr>
          <p:cNvGrpSpPr/>
          <p:nvPr/>
        </p:nvGrpSpPr>
        <p:grpSpPr>
          <a:xfrm>
            <a:off x="4011815" y="4023098"/>
            <a:ext cx="1841018" cy="1015254"/>
            <a:chOff x="5291417" y="779929"/>
            <a:chExt cx="1425600" cy="1015254"/>
          </a:xfrm>
        </p:grpSpPr>
        <p:sp>
          <p:nvSpPr>
            <p:cNvPr id="22" name="Flowchart: Document 21">
              <a:extLst>
                <a:ext uri="{FF2B5EF4-FFF2-40B4-BE49-F238E27FC236}">
                  <a16:creationId xmlns:a16="http://schemas.microsoft.com/office/drawing/2014/main" id="{E9ACB36D-6E60-4E05-9B7C-6424C77D0161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E15577-8D66-4A50-BD25-A7B01249225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4 VALIDATE 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USER INPUT</a:t>
              </a:r>
            </a:p>
          </p:txBody>
        </p:sp>
      </p:grpSp>
      <p:pic>
        <p:nvPicPr>
          <p:cNvPr id="28" name="Picture 27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8D9C59BD-8DE3-400B-A64F-E316594B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9043" y="2929783"/>
            <a:ext cx="2113542" cy="20015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23B09-3C7F-41D2-892A-62198C7023FA}"/>
              </a:ext>
            </a:extLst>
          </p:cNvPr>
          <p:cNvGrpSpPr/>
          <p:nvPr/>
        </p:nvGrpSpPr>
        <p:grpSpPr>
          <a:xfrm>
            <a:off x="1825882" y="3422930"/>
            <a:ext cx="1841018" cy="1015254"/>
            <a:chOff x="5291417" y="779929"/>
            <a:chExt cx="1425600" cy="1015254"/>
          </a:xfrm>
        </p:grpSpPr>
        <p:sp>
          <p:nvSpPr>
            <p:cNvPr id="26" name="Flowchart: Document 25">
              <a:extLst>
                <a:ext uri="{FF2B5EF4-FFF2-40B4-BE49-F238E27FC236}">
                  <a16:creationId xmlns:a16="http://schemas.microsoft.com/office/drawing/2014/main" id="{CC213D7F-840E-4045-8794-69DB5B956DD9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AF1C85-E2DE-4AD3-8F5E-B89FF2D98329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5 EXECUTE SELECTED TASK(S)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E6BF7-4B53-4807-9149-D1F42703C500}"/>
              </a:ext>
            </a:extLst>
          </p:cNvPr>
          <p:cNvGrpSpPr/>
          <p:nvPr/>
        </p:nvGrpSpPr>
        <p:grpSpPr>
          <a:xfrm>
            <a:off x="1362067" y="1715798"/>
            <a:ext cx="1841018" cy="1015254"/>
            <a:chOff x="5291417" y="779929"/>
            <a:chExt cx="1425600" cy="1015254"/>
          </a:xfrm>
        </p:grpSpPr>
        <p:sp>
          <p:nvSpPr>
            <p:cNvPr id="30" name="Flowchart: Document 29">
              <a:extLst>
                <a:ext uri="{FF2B5EF4-FFF2-40B4-BE49-F238E27FC236}">
                  <a16:creationId xmlns:a16="http://schemas.microsoft.com/office/drawing/2014/main" id="{9D0FE163-68DB-4CB4-AB3D-9BFBCB264C3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B8D3E5-3298-41E6-820F-9DEBEE33E601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6 REPORT/DISPLAY RESULT(S)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9D83299-CD33-4149-8051-11FF00F78359}"/>
              </a:ext>
            </a:extLst>
          </p:cNvPr>
          <p:cNvSpPr/>
          <p:nvPr/>
        </p:nvSpPr>
        <p:spPr>
          <a:xfrm>
            <a:off x="3666628" y="1573304"/>
            <a:ext cx="670045" cy="605220"/>
          </a:xfrm>
          <a:prstGeom prst="flowChartDecisi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25FFEB-743B-4D17-B353-ED2ABA69F05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202813" y="1875914"/>
            <a:ext cx="463815" cy="488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7CE6E57-9DDC-48FA-9429-F444B972B0D1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4336673" y="1094497"/>
            <a:ext cx="529224" cy="781417"/>
          </a:xfrm>
          <a:prstGeom prst="bentConnector3">
            <a:avLst>
              <a:gd name="adj1" fmla="val 5534"/>
            </a:avLst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09B4A9-B2B7-4D7D-B545-E9A694B4AE65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4336673" y="1875914"/>
            <a:ext cx="1926404" cy="481048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F8078C-8051-4FA7-94AB-5F493E1A0578}"/>
              </a:ext>
            </a:extLst>
          </p:cNvPr>
          <p:cNvGrpSpPr/>
          <p:nvPr/>
        </p:nvGrpSpPr>
        <p:grpSpPr>
          <a:xfrm>
            <a:off x="1800982" y="366597"/>
            <a:ext cx="1841018" cy="1015254"/>
            <a:chOff x="5291417" y="779929"/>
            <a:chExt cx="1425600" cy="1015254"/>
          </a:xfrm>
        </p:grpSpPr>
        <p:sp>
          <p:nvSpPr>
            <p:cNvPr id="42" name="Flowchart: Document 41">
              <a:extLst>
                <a:ext uri="{FF2B5EF4-FFF2-40B4-BE49-F238E27FC236}">
                  <a16:creationId xmlns:a16="http://schemas.microsoft.com/office/drawing/2014/main" id="{83EB4F43-6141-4B16-A344-E8B389BABFF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BD9989-0540-4155-AA81-E6585405B2A0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7 EXIT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B86A09A-154D-498C-8FED-7095AE605615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V="1">
            <a:off x="3571404" y="1085744"/>
            <a:ext cx="860495" cy="719845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object 3">
            <a:extLst>
              <a:ext uri="{FF2B5EF4-FFF2-40B4-BE49-F238E27FC236}">
                <a16:creationId xmlns:a16="http://schemas.microsoft.com/office/drawing/2014/main" id="{40F9EB2A-3E4E-4F90-89E9-47A780180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4" y="77731"/>
            <a:ext cx="36560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Test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74235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ACC6D4-10F0-4E4E-B7BB-231EC66656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3457" y="579361"/>
            <a:ext cx="4905933" cy="46459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EC4DE6-E6AD-4D10-87F5-98F54CADB599}"/>
              </a:ext>
            </a:extLst>
          </p:cNvPr>
          <p:cNvGrpSpPr/>
          <p:nvPr/>
        </p:nvGrpSpPr>
        <p:grpSpPr>
          <a:xfrm>
            <a:off x="4865897" y="445675"/>
            <a:ext cx="1841018" cy="1015254"/>
            <a:chOff x="5291417" y="779929"/>
            <a:chExt cx="1425600" cy="1015254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CDA5C8E8-F7DD-46ED-A1C6-762569C9F56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A61DA2-1423-4586-A92E-8F68F5ABAF8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1 CONNECT TO 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19DAA0-B2B7-44A0-B578-CCD402B9DD1E}"/>
              </a:ext>
            </a:extLst>
          </p:cNvPr>
          <p:cNvGrpSpPr/>
          <p:nvPr/>
        </p:nvGrpSpPr>
        <p:grpSpPr>
          <a:xfrm>
            <a:off x="6263077" y="1708140"/>
            <a:ext cx="1841018" cy="1015254"/>
            <a:chOff x="5291417" y="779929"/>
            <a:chExt cx="1425600" cy="1015254"/>
          </a:xfrm>
        </p:grpSpPr>
        <p:sp>
          <p:nvSpPr>
            <p:cNvPr id="16" name="Flowchart: Document 15">
              <a:extLst>
                <a:ext uri="{FF2B5EF4-FFF2-40B4-BE49-F238E27FC236}">
                  <a16:creationId xmlns:a16="http://schemas.microsoft.com/office/drawing/2014/main" id="{7354E927-C798-4A5A-9ECF-5C2F41B1D9A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0DA169-A29C-4F7B-898F-26776D8B2E0A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2 CONSTRUCT USER MENU</a:t>
              </a:r>
            </a:p>
          </p:txBody>
        </p:sp>
      </p:grpSp>
      <p:pic>
        <p:nvPicPr>
          <p:cNvPr id="24" name="Picture 23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48362E-AC7F-47AC-A22D-69A4C0D2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14813" y="3292914"/>
            <a:ext cx="1862527" cy="17638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9DE8-59A1-4397-BC1D-1821FEFA91B5}"/>
              </a:ext>
            </a:extLst>
          </p:cNvPr>
          <p:cNvGrpSpPr/>
          <p:nvPr/>
        </p:nvGrpSpPr>
        <p:grpSpPr>
          <a:xfrm>
            <a:off x="6012062" y="3281735"/>
            <a:ext cx="1841018" cy="1015254"/>
            <a:chOff x="5291417" y="779929"/>
            <a:chExt cx="1425600" cy="1015254"/>
          </a:xfrm>
        </p:grpSpPr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A6B57018-5128-42B6-9F19-7080BEE6A030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AF189F-F97E-47E2-A348-7C9810D67CDB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3 PROMPT FOR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 USER INPUT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95D3C-A0E2-4D18-B605-16B916ECF37E}"/>
              </a:ext>
            </a:extLst>
          </p:cNvPr>
          <p:cNvGrpSpPr/>
          <p:nvPr/>
        </p:nvGrpSpPr>
        <p:grpSpPr>
          <a:xfrm>
            <a:off x="4011815" y="4023098"/>
            <a:ext cx="1841018" cy="1015254"/>
            <a:chOff x="5291417" y="779929"/>
            <a:chExt cx="1425600" cy="1015254"/>
          </a:xfrm>
        </p:grpSpPr>
        <p:sp>
          <p:nvSpPr>
            <p:cNvPr id="22" name="Flowchart: Document 21">
              <a:extLst>
                <a:ext uri="{FF2B5EF4-FFF2-40B4-BE49-F238E27FC236}">
                  <a16:creationId xmlns:a16="http://schemas.microsoft.com/office/drawing/2014/main" id="{E9ACB36D-6E60-4E05-9B7C-6424C77D0161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E15577-8D66-4A50-BD25-A7B01249225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4 VALIDATE 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USER INPUT</a:t>
              </a:r>
            </a:p>
          </p:txBody>
        </p:sp>
      </p:grpSp>
      <p:pic>
        <p:nvPicPr>
          <p:cNvPr id="28" name="Picture 27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8D9C59BD-8DE3-400B-A64F-E316594B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9043" y="2929783"/>
            <a:ext cx="2113542" cy="20015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23B09-3C7F-41D2-892A-62198C7023FA}"/>
              </a:ext>
            </a:extLst>
          </p:cNvPr>
          <p:cNvGrpSpPr/>
          <p:nvPr/>
        </p:nvGrpSpPr>
        <p:grpSpPr>
          <a:xfrm>
            <a:off x="1825882" y="3422930"/>
            <a:ext cx="1841018" cy="1015254"/>
            <a:chOff x="5291417" y="779929"/>
            <a:chExt cx="1425600" cy="1015254"/>
          </a:xfrm>
        </p:grpSpPr>
        <p:sp>
          <p:nvSpPr>
            <p:cNvPr id="26" name="Flowchart: Document 25">
              <a:extLst>
                <a:ext uri="{FF2B5EF4-FFF2-40B4-BE49-F238E27FC236}">
                  <a16:creationId xmlns:a16="http://schemas.microsoft.com/office/drawing/2014/main" id="{CC213D7F-840E-4045-8794-69DB5B956DD9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AF1C85-E2DE-4AD3-8F5E-B89FF2D98329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5 EXECUTE SELECTED TASK(S)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E6BF7-4B53-4807-9149-D1F42703C500}"/>
              </a:ext>
            </a:extLst>
          </p:cNvPr>
          <p:cNvGrpSpPr/>
          <p:nvPr/>
        </p:nvGrpSpPr>
        <p:grpSpPr>
          <a:xfrm>
            <a:off x="1362067" y="1715798"/>
            <a:ext cx="1841018" cy="1015254"/>
            <a:chOff x="5291417" y="779929"/>
            <a:chExt cx="1425600" cy="1015254"/>
          </a:xfrm>
        </p:grpSpPr>
        <p:sp>
          <p:nvSpPr>
            <p:cNvPr id="30" name="Flowchart: Document 29">
              <a:extLst>
                <a:ext uri="{FF2B5EF4-FFF2-40B4-BE49-F238E27FC236}">
                  <a16:creationId xmlns:a16="http://schemas.microsoft.com/office/drawing/2014/main" id="{9D0FE163-68DB-4CB4-AB3D-9BFBCB264C3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B8D3E5-3298-41E6-820F-9DEBEE33E601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6 REPORT/DISPLAY RESULT(S)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9D83299-CD33-4149-8051-11FF00F78359}"/>
              </a:ext>
            </a:extLst>
          </p:cNvPr>
          <p:cNvSpPr/>
          <p:nvPr/>
        </p:nvSpPr>
        <p:spPr>
          <a:xfrm>
            <a:off x="3666628" y="1573304"/>
            <a:ext cx="670045" cy="605220"/>
          </a:xfrm>
          <a:prstGeom prst="flowChartDecisi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25FFEB-743B-4D17-B353-ED2ABA69F05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202813" y="1875914"/>
            <a:ext cx="463815" cy="488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7CE6E57-9DDC-48FA-9429-F444B972B0D1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4336673" y="1094497"/>
            <a:ext cx="529224" cy="781417"/>
          </a:xfrm>
          <a:prstGeom prst="bentConnector3">
            <a:avLst>
              <a:gd name="adj1" fmla="val 5534"/>
            </a:avLst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09B4A9-B2B7-4D7D-B545-E9A694B4AE65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4336673" y="1875914"/>
            <a:ext cx="1926404" cy="481048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F8078C-8051-4FA7-94AB-5F493E1A0578}"/>
              </a:ext>
            </a:extLst>
          </p:cNvPr>
          <p:cNvGrpSpPr/>
          <p:nvPr/>
        </p:nvGrpSpPr>
        <p:grpSpPr>
          <a:xfrm>
            <a:off x="1800982" y="366597"/>
            <a:ext cx="1841018" cy="1015254"/>
            <a:chOff x="5291417" y="779929"/>
            <a:chExt cx="1425600" cy="1015254"/>
          </a:xfrm>
        </p:grpSpPr>
        <p:sp>
          <p:nvSpPr>
            <p:cNvPr id="42" name="Flowchart: Document 41">
              <a:extLst>
                <a:ext uri="{FF2B5EF4-FFF2-40B4-BE49-F238E27FC236}">
                  <a16:creationId xmlns:a16="http://schemas.microsoft.com/office/drawing/2014/main" id="{83EB4F43-6141-4B16-A344-E8B389BABFF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BD9989-0540-4155-AA81-E6585405B2A0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7 EXIT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B86A09A-154D-498C-8FED-7095AE605615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V="1">
            <a:off x="3571404" y="1085744"/>
            <a:ext cx="860495" cy="719845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object 3">
            <a:extLst>
              <a:ext uri="{FF2B5EF4-FFF2-40B4-BE49-F238E27FC236}">
                <a16:creationId xmlns:a16="http://schemas.microsoft.com/office/drawing/2014/main" id="{40F9EB2A-3E4E-4F90-89E9-47A780180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4" y="77731"/>
            <a:ext cx="36560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Test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63030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16" y="831415"/>
            <a:ext cx="7295030" cy="409599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0" marR="295910" indent="-342900">
              <a:spcAft>
                <a:spcPts val="10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200">
                <a:latin typeface="Arial"/>
                <a:cs typeface="Arial"/>
              </a:rPr>
              <a:t>Solution brief deconstruction</a:t>
            </a:r>
          </a:p>
          <a:p>
            <a:pPr marL="355600" marR="295910" indent="-342900">
              <a:spcAft>
                <a:spcPts val="10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200">
                <a:latin typeface="Arial"/>
                <a:cs typeface="Arial"/>
              </a:rPr>
              <a:t>Documenting essential criteria</a:t>
            </a:r>
          </a:p>
          <a:p>
            <a:pPr marL="355600" marR="295910" indent="-342900">
              <a:spcAft>
                <a:spcPts val="10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200">
                <a:latin typeface="Arial"/>
                <a:cs typeface="Arial"/>
              </a:rPr>
              <a:t>Identifying solution modules</a:t>
            </a:r>
          </a:p>
          <a:p>
            <a:pPr marL="355600" marR="295910" indent="-342900">
              <a:spcAft>
                <a:spcPts val="10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200">
                <a:latin typeface="Arial"/>
                <a:cs typeface="Arial"/>
              </a:rPr>
              <a:t>Mapping module sequence</a:t>
            </a:r>
          </a:p>
          <a:p>
            <a:pPr marL="355600" marR="295910" indent="-342900">
              <a:spcAft>
                <a:spcPts val="10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200">
                <a:latin typeface="Arial"/>
                <a:cs typeface="Arial"/>
              </a:rPr>
              <a:t>Selecting commands, tools and utilities</a:t>
            </a:r>
          </a:p>
          <a:p>
            <a:pPr marL="355600" marR="295910" indent="-342900">
              <a:spcAft>
                <a:spcPts val="10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200">
                <a:latin typeface="Arial"/>
                <a:cs typeface="Arial"/>
              </a:rPr>
              <a:t>Modular coding techniques</a:t>
            </a:r>
          </a:p>
          <a:p>
            <a:pPr marL="355600" marR="295910" indent="-342900">
              <a:spcAft>
                <a:spcPts val="10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200">
                <a:latin typeface="Arial"/>
                <a:cs typeface="Arial"/>
              </a:rPr>
              <a:t>Solution testing</a:t>
            </a:r>
          </a:p>
          <a:p>
            <a:pPr marL="355600" marR="295910" indent="-342900">
              <a:spcAft>
                <a:spcPts val="10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200">
                <a:latin typeface="Arial"/>
                <a:cs typeface="Arial"/>
              </a:rPr>
              <a:t>Version control</a:t>
            </a:r>
          </a:p>
          <a:p>
            <a:pPr marL="355600" marR="295910" indent="-342900">
              <a:spcAft>
                <a:spcPts val="10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200">
                <a:latin typeface="Arial"/>
                <a:cs typeface="Arial"/>
              </a:rPr>
              <a:t>Code encapsulation in functions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936" y="116728"/>
            <a:ext cx="27422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Contents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ACC6D4-10F0-4E4E-B7BB-231EC66656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3457" y="579361"/>
            <a:ext cx="4905933" cy="46459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EC4DE6-E6AD-4D10-87F5-98F54CADB599}"/>
              </a:ext>
            </a:extLst>
          </p:cNvPr>
          <p:cNvGrpSpPr/>
          <p:nvPr/>
        </p:nvGrpSpPr>
        <p:grpSpPr>
          <a:xfrm>
            <a:off x="4865897" y="445675"/>
            <a:ext cx="1841018" cy="1015254"/>
            <a:chOff x="5291417" y="779929"/>
            <a:chExt cx="1425600" cy="1015254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CDA5C8E8-F7DD-46ED-A1C6-762569C9F56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A61DA2-1423-4586-A92E-8F68F5ABAF8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1 CONNECT TO 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19DAA0-B2B7-44A0-B578-CCD402B9DD1E}"/>
              </a:ext>
            </a:extLst>
          </p:cNvPr>
          <p:cNvGrpSpPr/>
          <p:nvPr/>
        </p:nvGrpSpPr>
        <p:grpSpPr>
          <a:xfrm>
            <a:off x="6263077" y="1708140"/>
            <a:ext cx="1841018" cy="1015254"/>
            <a:chOff x="5291417" y="779929"/>
            <a:chExt cx="1425600" cy="1015254"/>
          </a:xfrm>
        </p:grpSpPr>
        <p:sp>
          <p:nvSpPr>
            <p:cNvPr id="16" name="Flowchart: Document 15">
              <a:extLst>
                <a:ext uri="{FF2B5EF4-FFF2-40B4-BE49-F238E27FC236}">
                  <a16:creationId xmlns:a16="http://schemas.microsoft.com/office/drawing/2014/main" id="{7354E927-C798-4A5A-9ECF-5C2F41B1D9A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0DA169-A29C-4F7B-898F-26776D8B2E0A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2 CONSTRUCT USER MENU</a:t>
              </a:r>
            </a:p>
          </p:txBody>
        </p:sp>
      </p:grpSp>
      <p:pic>
        <p:nvPicPr>
          <p:cNvPr id="24" name="Picture 23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48362E-AC7F-47AC-A22D-69A4C0D2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14813" y="3292914"/>
            <a:ext cx="1862527" cy="17638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9DE8-59A1-4397-BC1D-1821FEFA91B5}"/>
              </a:ext>
            </a:extLst>
          </p:cNvPr>
          <p:cNvGrpSpPr/>
          <p:nvPr/>
        </p:nvGrpSpPr>
        <p:grpSpPr>
          <a:xfrm>
            <a:off x="6012062" y="3281735"/>
            <a:ext cx="1841018" cy="1015254"/>
            <a:chOff x="5291417" y="779929"/>
            <a:chExt cx="1425600" cy="1015254"/>
          </a:xfrm>
        </p:grpSpPr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A6B57018-5128-42B6-9F19-7080BEE6A030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AF189F-F97E-47E2-A348-7C9810D67CDB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3 PROMPT FOR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 USER INPUT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95D3C-A0E2-4D18-B605-16B916ECF37E}"/>
              </a:ext>
            </a:extLst>
          </p:cNvPr>
          <p:cNvGrpSpPr/>
          <p:nvPr/>
        </p:nvGrpSpPr>
        <p:grpSpPr>
          <a:xfrm>
            <a:off x="4011815" y="4023098"/>
            <a:ext cx="1841018" cy="1015254"/>
            <a:chOff x="5291417" y="779929"/>
            <a:chExt cx="1425600" cy="1015254"/>
          </a:xfrm>
        </p:grpSpPr>
        <p:sp>
          <p:nvSpPr>
            <p:cNvPr id="22" name="Flowchart: Document 21">
              <a:extLst>
                <a:ext uri="{FF2B5EF4-FFF2-40B4-BE49-F238E27FC236}">
                  <a16:creationId xmlns:a16="http://schemas.microsoft.com/office/drawing/2014/main" id="{E9ACB36D-6E60-4E05-9B7C-6424C77D0161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E15577-8D66-4A50-BD25-A7B01249225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4 VALIDATE 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USER INPUT</a:t>
              </a:r>
            </a:p>
          </p:txBody>
        </p:sp>
      </p:grpSp>
      <p:pic>
        <p:nvPicPr>
          <p:cNvPr id="28" name="Picture 27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8D9C59BD-8DE3-400B-A64F-E316594B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9043" y="2929783"/>
            <a:ext cx="2113542" cy="20015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23B09-3C7F-41D2-892A-62198C7023FA}"/>
              </a:ext>
            </a:extLst>
          </p:cNvPr>
          <p:cNvGrpSpPr/>
          <p:nvPr/>
        </p:nvGrpSpPr>
        <p:grpSpPr>
          <a:xfrm>
            <a:off x="1825882" y="3422930"/>
            <a:ext cx="1841018" cy="1015254"/>
            <a:chOff x="5291417" y="779929"/>
            <a:chExt cx="1425600" cy="1015254"/>
          </a:xfrm>
        </p:grpSpPr>
        <p:sp>
          <p:nvSpPr>
            <p:cNvPr id="26" name="Flowchart: Document 25">
              <a:extLst>
                <a:ext uri="{FF2B5EF4-FFF2-40B4-BE49-F238E27FC236}">
                  <a16:creationId xmlns:a16="http://schemas.microsoft.com/office/drawing/2014/main" id="{CC213D7F-840E-4045-8794-69DB5B956DD9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AF1C85-E2DE-4AD3-8F5E-B89FF2D98329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5 EXECUTE SELECTED TASK(S)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E6BF7-4B53-4807-9149-D1F42703C500}"/>
              </a:ext>
            </a:extLst>
          </p:cNvPr>
          <p:cNvGrpSpPr/>
          <p:nvPr/>
        </p:nvGrpSpPr>
        <p:grpSpPr>
          <a:xfrm>
            <a:off x="1362067" y="1715798"/>
            <a:ext cx="1841018" cy="1015254"/>
            <a:chOff x="5291417" y="779929"/>
            <a:chExt cx="1425600" cy="1015254"/>
          </a:xfrm>
        </p:grpSpPr>
        <p:sp>
          <p:nvSpPr>
            <p:cNvPr id="30" name="Flowchart: Document 29">
              <a:extLst>
                <a:ext uri="{FF2B5EF4-FFF2-40B4-BE49-F238E27FC236}">
                  <a16:creationId xmlns:a16="http://schemas.microsoft.com/office/drawing/2014/main" id="{9D0FE163-68DB-4CB4-AB3D-9BFBCB264C3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B8D3E5-3298-41E6-820F-9DEBEE33E601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6 REPORT/DISPLAY RESULT(S)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9D83299-CD33-4149-8051-11FF00F78359}"/>
              </a:ext>
            </a:extLst>
          </p:cNvPr>
          <p:cNvSpPr/>
          <p:nvPr/>
        </p:nvSpPr>
        <p:spPr>
          <a:xfrm>
            <a:off x="3666628" y="1573304"/>
            <a:ext cx="670045" cy="605220"/>
          </a:xfrm>
          <a:prstGeom prst="flowChartDecisi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25FFEB-743B-4D17-B353-ED2ABA69F05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202813" y="1875914"/>
            <a:ext cx="463815" cy="488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7CE6E57-9DDC-48FA-9429-F444B972B0D1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4336673" y="1094497"/>
            <a:ext cx="529224" cy="781417"/>
          </a:xfrm>
          <a:prstGeom prst="bentConnector3">
            <a:avLst>
              <a:gd name="adj1" fmla="val 5534"/>
            </a:avLst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09B4A9-B2B7-4D7D-B545-E9A694B4AE65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4336673" y="1875914"/>
            <a:ext cx="1926404" cy="481048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F8078C-8051-4FA7-94AB-5F493E1A0578}"/>
              </a:ext>
            </a:extLst>
          </p:cNvPr>
          <p:cNvGrpSpPr/>
          <p:nvPr/>
        </p:nvGrpSpPr>
        <p:grpSpPr>
          <a:xfrm>
            <a:off x="1800982" y="366597"/>
            <a:ext cx="1841018" cy="1015254"/>
            <a:chOff x="5291417" y="779929"/>
            <a:chExt cx="1425600" cy="1015254"/>
          </a:xfrm>
        </p:grpSpPr>
        <p:sp>
          <p:nvSpPr>
            <p:cNvPr id="42" name="Flowchart: Document 41">
              <a:extLst>
                <a:ext uri="{FF2B5EF4-FFF2-40B4-BE49-F238E27FC236}">
                  <a16:creationId xmlns:a16="http://schemas.microsoft.com/office/drawing/2014/main" id="{83EB4F43-6141-4B16-A344-E8B389BABFF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BD9989-0540-4155-AA81-E6585405B2A0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7 EXIT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B86A09A-154D-498C-8FED-7095AE605615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V="1">
            <a:off x="3571404" y="1085744"/>
            <a:ext cx="860495" cy="719845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object 3">
            <a:extLst>
              <a:ext uri="{FF2B5EF4-FFF2-40B4-BE49-F238E27FC236}">
                <a16:creationId xmlns:a16="http://schemas.microsoft.com/office/drawing/2014/main" id="{40F9EB2A-3E4E-4F90-89E9-47A780180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4" y="77731"/>
            <a:ext cx="36560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Test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85216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ACC6D4-10F0-4E4E-B7BB-231EC66656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3457" y="579361"/>
            <a:ext cx="4905933" cy="46459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EC4DE6-E6AD-4D10-87F5-98F54CADB599}"/>
              </a:ext>
            </a:extLst>
          </p:cNvPr>
          <p:cNvGrpSpPr/>
          <p:nvPr/>
        </p:nvGrpSpPr>
        <p:grpSpPr>
          <a:xfrm>
            <a:off x="4865897" y="445675"/>
            <a:ext cx="1841018" cy="1015254"/>
            <a:chOff x="5291417" y="779929"/>
            <a:chExt cx="1425600" cy="1015254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CDA5C8E8-F7DD-46ED-A1C6-762569C9F56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A61DA2-1423-4586-A92E-8F68F5ABAF8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1 CONNECT TO 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19DAA0-B2B7-44A0-B578-CCD402B9DD1E}"/>
              </a:ext>
            </a:extLst>
          </p:cNvPr>
          <p:cNvGrpSpPr/>
          <p:nvPr/>
        </p:nvGrpSpPr>
        <p:grpSpPr>
          <a:xfrm>
            <a:off x="6263077" y="1708140"/>
            <a:ext cx="1841018" cy="1015254"/>
            <a:chOff x="5291417" y="779929"/>
            <a:chExt cx="1425600" cy="1015254"/>
          </a:xfrm>
        </p:grpSpPr>
        <p:sp>
          <p:nvSpPr>
            <p:cNvPr id="16" name="Flowchart: Document 15">
              <a:extLst>
                <a:ext uri="{FF2B5EF4-FFF2-40B4-BE49-F238E27FC236}">
                  <a16:creationId xmlns:a16="http://schemas.microsoft.com/office/drawing/2014/main" id="{7354E927-C798-4A5A-9ECF-5C2F41B1D9A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0DA169-A29C-4F7B-898F-26776D8B2E0A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2 CONSTRUCT USER MENU</a:t>
              </a:r>
            </a:p>
          </p:txBody>
        </p:sp>
      </p:grpSp>
      <p:pic>
        <p:nvPicPr>
          <p:cNvPr id="24" name="Picture 23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48362E-AC7F-47AC-A22D-69A4C0D2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14813" y="3292914"/>
            <a:ext cx="1862527" cy="17638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9DE8-59A1-4397-BC1D-1821FEFA91B5}"/>
              </a:ext>
            </a:extLst>
          </p:cNvPr>
          <p:cNvGrpSpPr/>
          <p:nvPr/>
        </p:nvGrpSpPr>
        <p:grpSpPr>
          <a:xfrm>
            <a:off x="6012062" y="3281735"/>
            <a:ext cx="1841018" cy="1015254"/>
            <a:chOff x="5291417" y="779929"/>
            <a:chExt cx="1425600" cy="1015254"/>
          </a:xfrm>
        </p:grpSpPr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A6B57018-5128-42B6-9F19-7080BEE6A030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AF189F-F97E-47E2-A348-7C9810D67CDB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3 PROMPT FOR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 USER INPUT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95D3C-A0E2-4D18-B605-16B916ECF37E}"/>
              </a:ext>
            </a:extLst>
          </p:cNvPr>
          <p:cNvGrpSpPr/>
          <p:nvPr/>
        </p:nvGrpSpPr>
        <p:grpSpPr>
          <a:xfrm>
            <a:off x="4011815" y="4023098"/>
            <a:ext cx="1841018" cy="1015254"/>
            <a:chOff x="5291417" y="779929"/>
            <a:chExt cx="1425600" cy="1015254"/>
          </a:xfrm>
        </p:grpSpPr>
        <p:sp>
          <p:nvSpPr>
            <p:cNvPr id="22" name="Flowchart: Document 21">
              <a:extLst>
                <a:ext uri="{FF2B5EF4-FFF2-40B4-BE49-F238E27FC236}">
                  <a16:creationId xmlns:a16="http://schemas.microsoft.com/office/drawing/2014/main" id="{E9ACB36D-6E60-4E05-9B7C-6424C77D0161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E15577-8D66-4A50-BD25-A7B01249225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4 VALIDATE 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USER INPUT</a:t>
              </a:r>
            </a:p>
          </p:txBody>
        </p:sp>
      </p:grpSp>
      <p:pic>
        <p:nvPicPr>
          <p:cNvPr id="28" name="Picture 27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8D9C59BD-8DE3-400B-A64F-E316594B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9043" y="2929783"/>
            <a:ext cx="2113542" cy="20015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23B09-3C7F-41D2-892A-62198C7023FA}"/>
              </a:ext>
            </a:extLst>
          </p:cNvPr>
          <p:cNvGrpSpPr/>
          <p:nvPr/>
        </p:nvGrpSpPr>
        <p:grpSpPr>
          <a:xfrm>
            <a:off x="1825882" y="3422930"/>
            <a:ext cx="1841018" cy="1015254"/>
            <a:chOff x="5291417" y="779929"/>
            <a:chExt cx="1425600" cy="1015254"/>
          </a:xfrm>
        </p:grpSpPr>
        <p:sp>
          <p:nvSpPr>
            <p:cNvPr id="26" name="Flowchart: Document 25">
              <a:extLst>
                <a:ext uri="{FF2B5EF4-FFF2-40B4-BE49-F238E27FC236}">
                  <a16:creationId xmlns:a16="http://schemas.microsoft.com/office/drawing/2014/main" id="{CC213D7F-840E-4045-8794-69DB5B956DD9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AF1C85-E2DE-4AD3-8F5E-B89FF2D98329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5 EXECUTE SELECTED TASK(S)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E6BF7-4B53-4807-9149-D1F42703C500}"/>
              </a:ext>
            </a:extLst>
          </p:cNvPr>
          <p:cNvGrpSpPr/>
          <p:nvPr/>
        </p:nvGrpSpPr>
        <p:grpSpPr>
          <a:xfrm>
            <a:off x="1362067" y="1715798"/>
            <a:ext cx="1841018" cy="1015254"/>
            <a:chOff x="5291417" y="779929"/>
            <a:chExt cx="1425600" cy="1015254"/>
          </a:xfrm>
        </p:grpSpPr>
        <p:sp>
          <p:nvSpPr>
            <p:cNvPr id="30" name="Flowchart: Document 29">
              <a:extLst>
                <a:ext uri="{FF2B5EF4-FFF2-40B4-BE49-F238E27FC236}">
                  <a16:creationId xmlns:a16="http://schemas.microsoft.com/office/drawing/2014/main" id="{9D0FE163-68DB-4CB4-AB3D-9BFBCB264C3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Step 1</a:t>
              </a:r>
            </a:p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Step 2</a:t>
              </a:r>
            </a:p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B8D3E5-3298-41E6-820F-9DEBEE33E601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6 REPORT/DISPLAY RESULT(S)</a:t>
              </a:r>
            </a:p>
          </p:txBody>
        </p:sp>
      </p:grp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9D83299-CD33-4149-8051-11FF00F78359}"/>
              </a:ext>
            </a:extLst>
          </p:cNvPr>
          <p:cNvSpPr/>
          <p:nvPr/>
        </p:nvSpPr>
        <p:spPr>
          <a:xfrm>
            <a:off x="3666628" y="1573304"/>
            <a:ext cx="670045" cy="605220"/>
          </a:xfrm>
          <a:prstGeom prst="flowChartDecisi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25FFEB-743B-4D17-B353-ED2ABA69F05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202813" y="1875914"/>
            <a:ext cx="463815" cy="488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7CE6E57-9DDC-48FA-9429-F444B972B0D1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4336673" y="1094497"/>
            <a:ext cx="529224" cy="781417"/>
          </a:xfrm>
          <a:prstGeom prst="bentConnector3">
            <a:avLst>
              <a:gd name="adj1" fmla="val 5534"/>
            </a:avLst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09B4A9-B2B7-4D7D-B545-E9A694B4AE65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4336673" y="1875914"/>
            <a:ext cx="1926404" cy="481048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F8078C-8051-4FA7-94AB-5F493E1A0578}"/>
              </a:ext>
            </a:extLst>
          </p:cNvPr>
          <p:cNvGrpSpPr/>
          <p:nvPr/>
        </p:nvGrpSpPr>
        <p:grpSpPr>
          <a:xfrm>
            <a:off x="1800982" y="366597"/>
            <a:ext cx="1841018" cy="1015254"/>
            <a:chOff x="5291417" y="779929"/>
            <a:chExt cx="1425600" cy="1015254"/>
          </a:xfrm>
        </p:grpSpPr>
        <p:sp>
          <p:nvSpPr>
            <p:cNvPr id="42" name="Flowchart: Document 41">
              <a:extLst>
                <a:ext uri="{FF2B5EF4-FFF2-40B4-BE49-F238E27FC236}">
                  <a16:creationId xmlns:a16="http://schemas.microsoft.com/office/drawing/2014/main" id="{83EB4F43-6141-4B16-A344-E8B389BABFF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BD9989-0540-4155-AA81-E6585405B2A0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7 EXIT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B86A09A-154D-498C-8FED-7095AE605615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V="1">
            <a:off x="3571404" y="1085744"/>
            <a:ext cx="860495" cy="719845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object 3">
            <a:extLst>
              <a:ext uri="{FF2B5EF4-FFF2-40B4-BE49-F238E27FC236}">
                <a16:creationId xmlns:a16="http://schemas.microsoft.com/office/drawing/2014/main" id="{40F9EB2A-3E4E-4F90-89E9-47A780180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4" y="77731"/>
            <a:ext cx="36560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Test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17294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ACC6D4-10F0-4E4E-B7BB-231EC66656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3457" y="579361"/>
            <a:ext cx="4905933" cy="46459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EC4DE6-E6AD-4D10-87F5-98F54CADB599}"/>
              </a:ext>
            </a:extLst>
          </p:cNvPr>
          <p:cNvGrpSpPr/>
          <p:nvPr/>
        </p:nvGrpSpPr>
        <p:grpSpPr>
          <a:xfrm>
            <a:off x="4865897" y="445675"/>
            <a:ext cx="1841018" cy="1015254"/>
            <a:chOff x="5291417" y="779929"/>
            <a:chExt cx="1425600" cy="1015254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CDA5C8E8-F7DD-46ED-A1C6-762569C9F56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A61DA2-1423-4586-A92E-8F68F5ABAF8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1 CONNECT TO 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19DAA0-B2B7-44A0-B578-CCD402B9DD1E}"/>
              </a:ext>
            </a:extLst>
          </p:cNvPr>
          <p:cNvGrpSpPr/>
          <p:nvPr/>
        </p:nvGrpSpPr>
        <p:grpSpPr>
          <a:xfrm>
            <a:off x="6263077" y="1708140"/>
            <a:ext cx="1841018" cy="1015254"/>
            <a:chOff x="5291417" y="779929"/>
            <a:chExt cx="1425600" cy="1015254"/>
          </a:xfrm>
        </p:grpSpPr>
        <p:sp>
          <p:nvSpPr>
            <p:cNvPr id="16" name="Flowchart: Document 15">
              <a:extLst>
                <a:ext uri="{FF2B5EF4-FFF2-40B4-BE49-F238E27FC236}">
                  <a16:creationId xmlns:a16="http://schemas.microsoft.com/office/drawing/2014/main" id="{7354E927-C798-4A5A-9ECF-5C2F41B1D9A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0DA169-A29C-4F7B-898F-26776D8B2E0A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2 CONSTRUCT USER MENU</a:t>
              </a:r>
            </a:p>
          </p:txBody>
        </p:sp>
      </p:grpSp>
      <p:pic>
        <p:nvPicPr>
          <p:cNvPr id="24" name="Picture 23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48362E-AC7F-47AC-A22D-69A4C0D2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14813" y="3292914"/>
            <a:ext cx="1862527" cy="17638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9DE8-59A1-4397-BC1D-1821FEFA91B5}"/>
              </a:ext>
            </a:extLst>
          </p:cNvPr>
          <p:cNvGrpSpPr/>
          <p:nvPr/>
        </p:nvGrpSpPr>
        <p:grpSpPr>
          <a:xfrm>
            <a:off x="6012062" y="3281735"/>
            <a:ext cx="1841018" cy="1015254"/>
            <a:chOff x="5291417" y="779929"/>
            <a:chExt cx="1425600" cy="1015254"/>
          </a:xfrm>
        </p:grpSpPr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A6B57018-5128-42B6-9F19-7080BEE6A030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AF189F-F97E-47E2-A348-7C9810D67CDB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3 PROMPT FOR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 USER INPUT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95D3C-A0E2-4D18-B605-16B916ECF37E}"/>
              </a:ext>
            </a:extLst>
          </p:cNvPr>
          <p:cNvGrpSpPr/>
          <p:nvPr/>
        </p:nvGrpSpPr>
        <p:grpSpPr>
          <a:xfrm>
            <a:off x="4011815" y="4023098"/>
            <a:ext cx="1841018" cy="1015254"/>
            <a:chOff x="5291417" y="779929"/>
            <a:chExt cx="1425600" cy="1015254"/>
          </a:xfrm>
        </p:grpSpPr>
        <p:sp>
          <p:nvSpPr>
            <p:cNvPr id="22" name="Flowchart: Document 21">
              <a:extLst>
                <a:ext uri="{FF2B5EF4-FFF2-40B4-BE49-F238E27FC236}">
                  <a16:creationId xmlns:a16="http://schemas.microsoft.com/office/drawing/2014/main" id="{E9ACB36D-6E60-4E05-9B7C-6424C77D0161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E15577-8D66-4A50-BD25-A7B01249225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4 VALIDATE 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USER INPUT</a:t>
              </a:r>
            </a:p>
          </p:txBody>
        </p:sp>
      </p:grpSp>
      <p:pic>
        <p:nvPicPr>
          <p:cNvPr id="28" name="Picture 27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8D9C59BD-8DE3-400B-A64F-E316594B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9043" y="2929783"/>
            <a:ext cx="2113542" cy="20015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23B09-3C7F-41D2-892A-62198C7023FA}"/>
              </a:ext>
            </a:extLst>
          </p:cNvPr>
          <p:cNvGrpSpPr/>
          <p:nvPr/>
        </p:nvGrpSpPr>
        <p:grpSpPr>
          <a:xfrm>
            <a:off x="1825882" y="3422930"/>
            <a:ext cx="1841018" cy="1015254"/>
            <a:chOff x="5291417" y="779929"/>
            <a:chExt cx="1425600" cy="1015254"/>
          </a:xfrm>
        </p:grpSpPr>
        <p:sp>
          <p:nvSpPr>
            <p:cNvPr id="26" name="Flowchart: Document 25">
              <a:extLst>
                <a:ext uri="{FF2B5EF4-FFF2-40B4-BE49-F238E27FC236}">
                  <a16:creationId xmlns:a16="http://schemas.microsoft.com/office/drawing/2014/main" id="{CC213D7F-840E-4045-8794-69DB5B956DD9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AF1C85-E2DE-4AD3-8F5E-B89FF2D98329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5 EXECUTE SELECTED TASK(S)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E6BF7-4B53-4807-9149-D1F42703C500}"/>
              </a:ext>
            </a:extLst>
          </p:cNvPr>
          <p:cNvGrpSpPr/>
          <p:nvPr/>
        </p:nvGrpSpPr>
        <p:grpSpPr>
          <a:xfrm>
            <a:off x="1362067" y="1715798"/>
            <a:ext cx="1841018" cy="1015254"/>
            <a:chOff x="5291417" y="779929"/>
            <a:chExt cx="1425600" cy="1015254"/>
          </a:xfrm>
        </p:grpSpPr>
        <p:sp>
          <p:nvSpPr>
            <p:cNvPr id="30" name="Flowchart: Document 29">
              <a:extLst>
                <a:ext uri="{FF2B5EF4-FFF2-40B4-BE49-F238E27FC236}">
                  <a16:creationId xmlns:a16="http://schemas.microsoft.com/office/drawing/2014/main" id="{9D0FE163-68DB-4CB4-AB3D-9BFBCB264C3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B8D3E5-3298-41E6-820F-9DEBEE33E601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6 REPORT/DISPLAY RESULT(S)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9D83299-CD33-4149-8051-11FF00F78359}"/>
              </a:ext>
            </a:extLst>
          </p:cNvPr>
          <p:cNvSpPr/>
          <p:nvPr/>
        </p:nvSpPr>
        <p:spPr>
          <a:xfrm>
            <a:off x="3666628" y="1573304"/>
            <a:ext cx="670045" cy="605220"/>
          </a:xfrm>
          <a:prstGeom prst="flowChartDecisi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25FFEB-743B-4D17-B353-ED2ABA69F05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202813" y="1875914"/>
            <a:ext cx="463815" cy="488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7CE6E57-9DDC-48FA-9429-F444B972B0D1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4336673" y="1094497"/>
            <a:ext cx="529224" cy="781417"/>
          </a:xfrm>
          <a:prstGeom prst="bentConnector3">
            <a:avLst>
              <a:gd name="adj1" fmla="val 5534"/>
            </a:avLst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09B4A9-B2B7-4D7D-B545-E9A694B4AE65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4336673" y="1875914"/>
            <a:ext cx="1926404" cy="481048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F8078C-8051-4FA7-94AB-5F493E1A0578}"/>
              </a:ext>
            </a:extLst>
          </p:cNvPr>
          <p:cNvGrpSpPr/>
          <p:nvPr/>
        </p:nvGrpSpPr>
        <p:grpSpPr>
          <a:xfrm>
            <a:off x="1800982" y="366597"/>
            <a:ext cx="1841018" cy="1015254"/>
            <a:chOff x="5291417" y="779929"/>
            <a:chExt cx="1425600" cy="1015254"/>
          </a:xfrm>
        </p:grpSpPr>
        <p:sp>
          <p:nvSpPr>
            <p:cNvPr id="42" name="Flowchart: Document 41">
              <a:extLst>
                <a:ext uri="{FF2B5EF4-FFF2-40B4-BE49-F238E27FC236}">
                  <a16:creationId xmlns:a16="http://schemas.microsoft.com/office/drawing/2014/main" id="{83EB4F43-6141-4B16-A344-E8B389BABFF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BD9989-0540-4155-AA81-E6585405B2A0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7 EXIT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B86A09A-154D-498C-8FED-7095AE605615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V="1">
            <a:off x="3571404" y="1085744"/>
            <a:ext cx="860495" cy="719845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object 3">
            <a:extLst>
              <a:ext uri="{FF2B5EF4-FFF2-40B4-BE49-F238E27FC236}">
                <a16:creationId xmlns:a16="http://schemas.microsoft.com/office/drawing/2014/main" id="{40F9EB2A-3E4E-4F90-89E9-47A780180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4" y="77731"/>
            <a:ext cx="36560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Test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111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FF8078C-8051-4FA7-94AB-5F493E1A0578}"/>
              </a:ext>
            </a:extLst>
          </p:cNvPr>
          <p:cNvGrpSpPr/>
          <p:nvPr/>
        </p:nvGrpSpPr>
        <p:grpSpPr>
          <a:xfrm>
            <a:off x="560813" y="2571750"/>
            <a:ext cx="1841018" cy="1015254"/>
            <a:chOff x="5291417" y="779929"/>
            <a:chExt cx="1425600" cy="1015254"/>
          </a:xfrm>
        </p:grpSpPr>
        <p:sp>
          <p:nvSpPr>
            <p:cNvPr id="42" name="Flowchart: Document 41">
              <a:extLst>
                <a:ext uri="{FF2B5EF4-FFF2-40B4-BE49-F238E27FC236}">
                  <a16:creationId xmlns:a16="http://schemas.microsoft.com/office/drawing/2014/main" id="{83EB4F43-6141-4B16-A344-E8B389BABFF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BD9989-0540-4155-AA81-E6585405B2A0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7 EXIT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EC4DE6-E6AD-4D10-87F5-98F54CADB599}"/>
              </a:ext>
            </a:extLst>
          </p:cNvPr>
          <p:cNvGrpSpPr/>
          <p:nvPr/>
        </p:nvGrpSpPr>
        <p:grpSpPr>
          <a:xfrm>
            <a:off x="560813" y="1434725"/>
            <a:ext cx="1841018" cy="1015254"/>
            <a:chOff x="5291417" y="779929"/>
            <a:chExt cx="1425600" cy="1015254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CDA5C8E8-F7DD-46ED-A1C6-762569C9F56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A61DA2-1423-4586-A92E-8F68F5ABAF8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1 CONNECT TO 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19DAA0-B2B7-44A0-B578-CCD402B9DD1E}"/>
              </a:ext>
            </a:extLst>
          </p:cNvPr>
          <p:cNvGrpSpPr/>
          <p:nvPr/>
        </p:nvGrpSpPr>
        <p:grpSpPr>
          <a:xfrm>
            <a:off x="2516237" y="1434725"/>
            <a:ext cx="1841018" cy="1015254"/>
            <a:chOff x="5291417" y="779929"/>
            <a:chExt cx="1425600" cy="1015254"/>
          </a:xfrm>
        </p:grpSpPr>
        <p:sp>
          <p:nvSpPr>
            <p:cNvPr id="16" name="Flowchart: Document 15">
              <a:extLst>
                <a:ext uri="{FF2B5EF4-FFF2-40B4-BE49-F238E27FC236}">
                  <a16:creationId xmlns:a16="http://schemas.microsoft.com/office/drawing/2014/main" id="{7354E927-C798-4A5A-9ECF-5C2F41B1D9A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0DA169-A29C-4F7B-898F-26776D8B2E0A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2 CONSTRUCT USER MENU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9DE8-59A1-4397-BC1D-1821FEFA91B5}"/>
              </a:ext>
            </a:extLst>
          </p:cNvPr>
          <p:cNvGrpSpPr/>
          <p:nvPr/>
        </p:nvGrpSpPr>
        <p:grpSpPr>
          <a:xfrm>
            <a:off x="4471389" y="1434725"/>
            <a:ext cx="1841018" cy="1015254"/>
            <a:chOff x="5291417" y="779929"/>
            <a:chExt cx="1425600" cy="1015254"/>
          </a:xfrm>
        </p:grpSpPr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A6B57018-5128-42B6-9F19-7080BEE6A030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AF189F-F97E-47E2-A348-7C9810D67CDB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3 PROMPT FOR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 USER INPUT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E6BF7-4B53-4807-9149-D1F42703C500}"/>
              </a:ext>
            </a:extLst>
          </p:cNvPr>
          <p:cNvGrpSpPr/>
          <p:nvPr/>
        </p:nvGrpSpPr>
        <p:grpSpPr>
          <a:xfrm>
            <a:off x="4471389" y="2571750"/>
            <a:ext cx="1841018" cy="1015254"/>
            <a:chOff x="5291417" y="779929"/>
            <a:chExt cx="1425600" cy="1015254"/>
          </a:xfrm>
        </p:grpSpPr>
        <p:sp>
          <p:nvSpPr>
            <p:cNvPr id="30" name="Flowchart: Document 29">
              <a:extLst>
                <a:ext uri="{FF2B5EF4-FFF2-40B4-BE49-F238E27FC236}">
                  <a16:creationId xmlns:a16="http://schemas.microsoft.com/office/drawing/2014/main" id="{9D0FE163-68DB-4CB4-AB3D-9BFBCB264C3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B8D3E5-3298-41E6-820F-9DEBEE33E601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6 REPORT/DISPLAY RESULT(S)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23B09-3C7F-41D2-892A-62198C7023FA}"/>
              </a:ext>
            </a:extLst>
          </p:cNvPr>
          <p:cNvGrpSpPr/>
          <p:nvPr/>
        </p:nvGrpSpPr>
        <p:grpSpPr>
          <a:xfrm>
            <a:off x="6426269" y="2571750"/>
            <a:ext cx="1841018" cy="1015254"/>
            <a:chOff x="5291417" y="779929"/>
            <a:chExt cx="1425600" cy="1015254"/>
          </a:xfrm>
        </p:grpSpPr>
        <p:sp>
          <p:nvSpPr>
            <p:cNvPr id="26" name="Flowchart: Document 25">
              <a:extLst>
                <a:ext uri="{FF2B5EF4-FFF2-40B4-BE49-F238E27FC236}">
                  <a16:creationId xmlns:a16="http://schemas.microsoft.com/office/drawing/2014/main" id="{CC213D7F-840E-4045-8794-69DB5B956DD9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AF1C85-E2DE-4AD3-8F5E-B89FF2D98329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5 EXECUTE SELECTED TASK(S)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sp>
        <p:nvSpPr>
          <p:cNvPr id="61" name="object 3">
            <a:extLst>
              <a:ext uri="{FF2B5EF4-FFF2-40B4-BE49-F238E27FC236}">
                <a16:creationId xmlns:a16="http://schemas.microsoft.com/office/drawing/2014/main" id="{40F9EB2A-3E4E-4F90-89E9-47A780180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4" y="77731"/>
            <a:ext cx="36560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Test</a:t>
            </a:r>
            <a:endParaRPr sz="3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95D3C-A0E2-4D18-B605-16B916ECF37E}"/>
              </a:ext>
            </a:extLst>
          </p:cNvPr>
          <p:cNvGrpSpPr/>
          <p:nvPr/>
        </p:nvGrpSpPr>
        <p:grpSpPr>
          <a:xfrm>
            <a:off x="6426269" y="1434725"/>
            <a:ext cx="1841018" cy="1015254"/>
            <a:chOff x="5291417" y="779929"/>
            <a:chExt cx="1425600" cy="1015254"/>
          </a:xfrm>
        </p:grpSpPr>
        <p:sp>
          <p:nvSpPr>
            <p:cNvPr id="22" name="Flowchart: Document 21">
              <a:extLst>
                <a:ext uri="{FF2B5EF4-FFF2-40B4-BE49-F238E27FC236}">
                  <a16:creationId xmlns:a16="http://schemas.microsoft.com/office/drawing/2014/main" id="{E9ACB36D-6E60-4E05-9B7C-6424C77D0161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E15577-8D66-4A50-BD25-A7B01249225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4 VALIDATE 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USER INPUT</a:t>
              </a:r>
            </a:p>
          </p:txBody>
        </p: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1DFD210-7102-4A45-8E19-5D28285025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5781" y="2132910"/>
            <a:ext cx="505691" cy="212923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A4589944-D2CB-4538-B6C6-AC26DDF5C4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60388" y="2134958"/>
            <a:ext cx="505691" cy="212923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72231541-71F6-433F-A58E-EAA6C7D37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3151" y="2121771"/>
            <a:ext cx="505691" cy="212923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75632D4B-A150-4914-9EC9-934668842B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13454" y="3304615"/>
            <a:ext cx="505691" cy="21292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8F6D9B0-D580-481D-AF09-99F2A48D70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5400000">
            <a:off x="7867513" y="2343517"/>
            <a:ext cx="505691" cy="21292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E6C0AE1-FDD9-4808-BD20-F74E72068F2B}"/>
              </a:ext>
            </a:extLst>
          </p:cNvPr>
          <p:cNvSpPr/>
          <p:nvPr/>
        </p:nvSpPr>
        <p:spPr>
          <a:xfrm>
            <a:off x="4207880" y="2947758"/>
            <a:ext cx="263237" cy="2632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AEDB77-0FF6-4C30-92FA-6DE4E6F5B9ED}"/>
              </a:ext>
            </a:extLst>
          </p:cNvPr>
          <p:cNvCxnSpPr>
            <a:stCxn id="5" idx="2"/>
            <a:endCxn id="16" idx="2"/>
          </p:cNvCxnSpPr>
          <p:nvPr/>
        </p:nvCxnSpPr>
        <p:spPr>
          <a:xfrm flipH="1" flipV="1">
            <a:off x="3436610" y="2401529"/>
            <a:ext cx="771270" cy="6778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F9BD5E-9033-4E2C-995C-3542CEB80726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flipH="1" flipV="1">
            <a:off x="1481186" y="2401529"/>
            <a:ext cx="2726694" cy="6778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E3DFA9-C972-4BFD-9CBC-14ECE4DB16A5}"/>
              </a:ext>
            </a:extLst>
          </p:cNvPr>
          <p:cNvCxnSpPr>
            <a:stCxn id="5" idx="2"/>
            <a:endCxn id="42" idx="3"/>
          </p:cNvCxnSpPr>
          <p:nvPr/>
        </p:nvCxnSpPr>
        <p:spPr>
          <a:xfrm flipH="1">
            <a:off x="2401559" y="3079377"/>
            <a:ext cx="1806321" cy="1411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7E944A78-BDF1-4499-94C6-141748AB29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88384" y="2688592"/>
            <a:ext cx="335337" cy="141195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AC2A5DA1-4946-453C-BA9B-48451EA68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75324" y="2740453"/>
            <a:ext cx="335337" cy="141195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2B55D4BE-CDC6-4933-AFE9-BBA9C32AAC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93839" y="3111924"/>
            <a:ext cx="335337" cy="141195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A5AE8F-42B5-4C1D-ABEB-85EA45CBD514}"/>
              </a:ext>
            </a:extLst>
          </p:cNvPr>
          <p:cNvCxnSpPr/>
          <p:nvPr/>
        </p:nvCxnSpPr>
        <p:spPr>
          <a:xfrm>
            <a:off x="616527" y="1205345"/>
            <a:ext cx="76102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84D92D7-4878-4A24-AB80-4C4628EC9205}"/>
              </a:ext>
            </a:extLst>
          </p:cNvPr>
          <p:cNvCxnSpPr/>
          <p:nvPr/>
        </p:nvCxnSpPr>
        <p:spPr>
          <a:xfrm>
            <a:off x="8485904" y="1198418"/>
            <a:ext cx="0" cy="24522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D26229-2E29-45CA-A151-BB32CCBEE9D5}"/>
              </a:ext>
            </a:extLst>
          </p:cNvPr>
          <p:cNvCxnSpPr/>
          <p:nvPr/>
        </p:nvCxnSpPr>
        <p:spPr>
          <a:xfrm flipH="1">
            <a:off x="4419600" y="3823852"/>
            <a:ext cx="39000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0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Use Version Control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1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7E7E078-F022-44AE-9218-F925D49F248E}"/>
              </a:ext>
            </a:extLst>
          </p:cNvPr>
          <p:cNvGrpSpPr/>
          <p:nvPr/>
        </p:nvGrpSpPr>
        <p:grpSpPr>
          <a:xfrm>
            <a:off x="238207" y="681208"/>
            <a:ext cx="1841290" cy="1847251"/>
            <a:chOff x="238207" y="826675"/>
            <a:chExt cx="1841290" cy="18472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CB4463-B340-41A1-B8EC-3593D39CE4C5}"/>
                </a:ext>
              </a:extLst>
            </p:cNvPr>
            <p:cNvSpPr/>
            <p:nvPr/>
          </p:nvSpPr>
          <p:spPr>
            <a:xfrm>
              <a:off x="238479" y="826675"/>
              <a:ext cx="1841018" cy="28238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myscript_v01.sh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E7C845A-529E-4E2D-A1B7-08C880C2D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38207" y="1109063"/>
              <a:ext cx="1840746" cy="1564863"/>
            </a:xfrm>
            <a:prstGeom prst="rect">
              <a:avLst/>
            </a:prstGeom>
          </p:spPr>
        </p:pic>
      </p:grpSp>
      <p:sp>
        <p:nvSpPr>
          <p:cNvPr id="10" name="object 3">
            <a:extLst>
              <a:ext uri="{FF2B5EF4-FFF2-40B4-BE49-F238E27FC236}">
                <a16:creationId xmlns:a16="http://schemas.microsoft.com/office/drawing/2014/main" id="{47839A36-FAA2-41D7-8E7E-65BA9A694C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4" y="77731"/>
            <a:ext cx="36560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2800" spc="-5" dirty="0"/>
              <a:t>Use Versioning</a:t>
            </a:r>
            <a:endParaRPr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21D48F-C567-4848-A6EF-E77CA1BD5E5D}"/>
              </a:ext>
            </a:extLst>
          </p:cNvPr>
          <p:cNvGrpSpPr/>
          <p:nvPr/>
        </p:nvGrpSpPr>
        <p:grpSpPr>
          <a:xfrm>
            <a:off x="2489570" y="681208"/>
            <a:ext cx="1841290" cy="1847251"/>
            <a:chOff x="238207" y="826675"/>
            <a:chExt cx="1841290" cy="18472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D1B910-6052-4C80-93B5-38EF2B439D6A}"/>
                </a:ext>
              </a:extLst>
            </p:cNvPr>
            <p:cNvSpPr/>
            <p:nvPr/>
          </p:nvSpPr>
          <p:spPr>
            <a:xfrm>
              <a:off x="238479" y="826675"/>
              <a:ext cx="1841018" cy="28238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myscript_v02.sh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6A64929-FA02-4CCA-A6C7-F5DEAB97A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38207" y="1109063"/>
              <a:ext cx="1840746" cy="156486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D7D032-5236-48D3-9183-6EC5365969A3}"/>
              </a:ext>
            </a:extLst>
          </p:cNvPr>
          <p:cNvGrpSpPr/>
          <p:nvPr/>
        </p:nvGrpSpPr>
        <p:grpSpPr>
          <a:xfrm>
            <a:off x="4747316" y="681208"/>
            <a:ext cx="1841290" cy="1847251"/>
            <a:chOff x="238207" y="826675"/>
            <a:chExt cx="1841290" cy="18472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F863C7-131F-4E02-AD08-783C6D7B81FF}"/>
                </a:ext>
              </a:extLst>
            </p:cNvPr>
            <p:cNvSpPr/>
            <p:nvPr/>
          </p:nvSpPr>
          <p:spPr>
            <a:xfrm>
              <a:off x="238479" y="826675"/>
              <a:ext cx="1841018" cy="28238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myscript_v03.sh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pic>
          <p:nvPicPr>
            <p:cNvPr id="18" name="Picture 1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DFDCD7A-F559-4864-B243-91CB42687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38207" y="1109063"/>
              <a:ext cx="1840746" cy="156486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E07A53-D6A0-4BDD-9AD9-2B1E827C30EF}"/>
              </a:ext>
            </a:extLst>
          </p:cNvPr>
          <p:cNvGrpSpPr/>
          <p:nvPr/>
        </p:nvGrpSpPr>
        <p:grpSpPr>
          <a:xfrm>
            <a:off x="6998679" y="681208"/>
            <a:ext cx="1841290" cy="1847251"/>
            <a:chOff x="238207" y="826675"/>
            <a:chExt cx="1841290" cy="1847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18BCED-8A87-47B8-87EE-7EBC5E58717C}"/>
                </a:ext>
              </a:extLst>
            </p:cNvPr>
            <p:cNvSpPr/>
            <p:nvPr/>
          </p:nvSpPr>
          <p:spPr>
            <a:xfrm>
              <a:off x="238479" y="826675"/>
              <a:ext cx="1841018" cy="28238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myscript_v04.sh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016C40B-C85A-4F49-A1D2-11AB7F32A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38207" y="1109063"/>
              <a:ext cx="1840746" cy="1564863"/>
            </a:xfrm>
            <a:prstGeom prst="rect">
              <a:avLst/>
            </a:prstGeom>
          </p:spPr>
        </p:pic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69A4B30-42B6-4D14-9849-B3733A4B3DEB}"/>
              </a:ext>
            </a:extLst>
          </p:cNvPr>
          <p:cNvSpPr/>
          <p:nvPr/>
        </p:nvSpPr>
        <p:spPr>
          <a:xfrm>
            <a:off x="2156679" y="1425428"/>
            <a:ext cx="188259" cy="396688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3784FC-ECAD-46D9-9CC9-C4F30F8D6D0E}"/>
              </a:ext>
            </a:extLst>
          </p:cNvPr>
          <p:cNvSpPr/>
          <p:nvPr/>
        </p:nvSpPr>
        <p:spPr>
          <a:xfrm>
            <a:off x="4447878" y="1425777"/>
            <a:ext cx="188259" cy="396688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113E9D8-92A9-44D3-8AB0-459CB9AC970C}"/>
              </a:ext>
            </a:extLst>
          </p:cNvPr>
          <p:cNvSpPr/>
          <p:nvPr/>
        </p:nvSpPr>
        <p:spPr>
          <a:xfrm>
            <a:off x="6699241" y="1425428"/>
            <a:ext cx="188259" cy="396688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C13B3DF8-DADA-4AB1-BC9B-1D2751E366B5}"/>
              </a:ext>
            </a:extLst>
          </p:cNvPr>
          <p:cNvSpPr txBox="1"/>
          <p:nvPr/>
        </p:nvSpPr>
        <p:spPr>
          <a:xfrm>
            <a:off x="468625" y="2528459"/>
            <a:ext cx="7899520" cy="250581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AU" sz="1900" spc="-5" dirty="0">
                <a:solidFill>
                  <a:srgbClr val="101920"/>
                </a:solidFill>
                <a:latin typeface="Arial"/>
                <a:cs typeface="Arial"/>
              </a:rPr>
              <a:t>Each time you get a code block working, save as new version before proceeding, e.g. </a:t>
            </a:r>
            <a:r>
              <a:rPr lang="en-AU" sz="1900" spc="-5" dirty="0">
                <a:solidFill>
                  <a:srgbClr val="101920"/>
                </a:solidFill>
                <a:latin typeface="Consolas" panose="020B0609020204030204" pitchFamily="49" charset="0"/>
                <a:cs typeface="Arial"/>
              </a:rPr>
              <a:t>myscript_v01.sh</a:t>
            </a:r>
            <a:r>
              <a:rPr lang="en-AU" sz="1900" spc="-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AU" sz="1900" i="1" spc="-5" dirty="0">
                <a:solidFill>
                  <a:srgbClr val="101920"/>
                </a:solidFill>
                <a:latin typeface="Arial"/>
                <a:cs typeface="Arial"/>
              </a:rPr>
              <a:t>Save As</a:t>
            </a:r>
            <a:r>
              <a:rPr lang="en-AU" sz="1900" spc="-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AU" sz="1900" spc="-5" dirty="0">
                <a:solidFill>
                  <a:srgbClr val="101920"/>
                </a:solidFill>
                <a:latin typeface="Consolas" panose="020B0609020204030204" pitchFamily="49" charset="0"/>
                <a:cs typeface="Arial"/>
              </a:rPr>
              <a:t>myscript_v02.sh</a:t>
            </a: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AU" sz="1900" spc="-5" dirty="0">
                <a:solidFill>
                  <a:srgbClr val="101920"/>
                </a:solidFill>
                <a:latin typeface="Arial"/>
                <a:cs typeface="Arial"/>
              </a:rPr>
              <a:t>This gives you the ability to return to an earlier working version of your script should things go wrong in later versions</a:t>
            </a: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AU" sz="1900" spc="-5" dirty="0">
                <a:solidFill>
                  <a:srgbClr val="101920"/>
                </a:solidFill>
                <a:latin typeface="Arial"/>
                <a:cs typeface="Arial"/>
              </a:rPr>
              <a:t>Describe what has been achieved/done in each versions with comments at the top to remind yourself</a:t>
            </a: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AU" sz="1900" spc="-5" dirty="0">
                <a:solidFill>
                  <a:srgbClr val="101920"/>
                </a:solidFill>
                <a:latin typeface="Arial"/>
                <a:cs typeface="Arial"/>
              </a:rPr>
              <a:t>Keep your versions safe – </a:t>
            </a:r>
            <a:r>
              <a:rPr lang="en-AU" sz="1900" i="1" spc="-5" dirty="0">
                <a:solidFill>
                  <a:srgbClr val="101920"/>
                </a:solidFill>
                <a:latin typeface="Arial"/>
                <a:cs typeface="Arial"/>
              </a:rPr>
              <a:t>git</a:t>
            </a:r>
            <a:r>
              <a:rPr lang="en-AU" sz="1900" spc="-5" dirty="0">
                <a:solidFill>
                  <a:srgbClr val="101920"/>
                </a:solidFill>
                <a:latin typeface="Arial"/>
                <a:cs typeface="Arial"/>
              </a:rPr>
              <a:t> is perfect for this</a:t>
            </a:r>
            <a:endParaRPr sz="1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920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Encapsulate Common Code in Functions</a:t>
              </a:r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470" y="1028895"/>
            <a:ext cx="4419600" cy="3670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AU"/>
              <a:t>As you have learned, </a:t>
            </a:r>
            <a:r>
              <a:t>Functions </a:t>
            </a:r>
            <a:r>
              <a:rPr dirty="0"/>
              <a:t>are </a:t>
            </a:r>
            <a:r>
              <a:rPr lang="en-AU" dirty="0"/>
              <a:t>particularly </a:t>
            </a:r>
            <a:r>
              <a:rPr dirty="0"/>
              <a:t>useful </a:t>
            </a:r>
            <a:r>
              <a:rPr lang="en-AU" dirty="0"/>
              <a:t>for </a:t>
            </a:r>
            <a:r>
              <a:rPr lang="en-AU"/>
              <a:t>aggregating </a:t>
            </a:r>
            <a:r>
              <a:rPr lang="en-US"/>
              <a:t>sets </a:t>
            </a:r>
            <a:r>
              <a:rPr lang="en-US" dirty="0"/>
              <a:t>of commands that </a:t>
            </a:r>
            <a:r>
              <a:rPr lang="en-AU" dirty="0"/>
              <a:t>are frequently required in </a:t>
            </a:r>
            <a:r>
              <a:rPr lang="en-AU"/>
              <a:t>bash scripts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AU"/>
              <a:t>Identify code blocks and sequences that will be used by several or perhaps all modules and encapsulate these in functions of your own definition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AU"/>
              <a:t>Place these functions into the head region of your script so that they can be called upon by name if and when they are required in the script’s execution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470" y="61840"/>
            <a:ext cx="59268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>
                <a:solidFill>
                  <a:schemeClr val="bg1"/>
                </a:solidFill>
              </a:rPr>
              <a:t>Use Functions for common code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BF6A0-852F-45C7-8ED2-3DC5110E1A27}"/>
              </a:ext>
            </a:extLst>
          </p:cNvPr>
          <p:cNvGraphicFramePr>
            <a:graphicFrameLocks noGrp="1"/>
          </p:cNvGraphicFramePr>
          <p:nvPr/>
        </p:nvGraphicFramePr>
        <p:xfrm>
          <a:off x="5016795" y="992078"/>
          <a:ext cx="3670005" cy="3754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670005">
                  <a:extLst>
                    <a:ext uri="{9D8B030D-6E8A-4147-A177-3AD203B41FA5}">
                      <a16:colId xmlns:a16="http://schemas.microsoft.com/office/drawing/2014/main" val="4251388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Advantages of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9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Avoid time-consuming repetition of commonly used code.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Make scripts, especially complex scripts, more readable.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Allow complex coding tasks to be broken down into much simpler ones.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Reduce the likelihood of error – get right the first time, then reuse.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Maintaining and updating scripts is much easier when core parts of it are comprised by common functions.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206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231" y="1244973"/>
            <a:ext cx="679524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Aft>
                <a:spcPts val="1800"/>
              </a:spcAft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Ebrahim, M. </a:t>
            </a:r>
            <a:r>
              <a:rPr lang="en-NZ" sz="2000" b="1" dirty="0">
                <a:solidFill>
                  <a:srgbClr val="101920"/>
                </a:solidFill>
                <a:latin typeface="Arial"/>
                <a:cs typeface="Arial"/>
              </a:rPr>
              <a:t>&amp; </a:t>
            </a: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Mallet, </a:t>
            </a:r>
            <a:r>
              <a:rPr sz="2000" b="1" dirty="0">
                <a:solidFill>
                  <a:srgbClr val="101920"/>
                </a:solidFill>
                <a:latin typeface="Arial"/>
                <a:cs typeface="Arial"/>
              </a:rPr>
              <a:t>A. </a:t>
            </a: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(2018)</a:t>
            </a:r>
            <a:r>
              <a:rPr lang="en-US" sz="2000" b="1" spc="-5" dirty="0">
                <a:solidFill>
                  <a:srgbClr val="101920"/>
                </a:solidFill>
                <a:latin typeface="Arial"/>
                <a:cs typeface="Arial"/>
              </a:rPr>
              <a:t>.</a:t>
            </a: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101920"/>
                </a:solidFill>
                <a:latin typeface="Arial"/>
                <a:cs typeface="Arial"/>
              </a:rPr>
              <a:t>Mastering</a:t>
            </a:r>
            <a:r>
              <a:rPr sz="2000" b="1" i="1" spc="-16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101920"/>
                </a:solidFill>
                <a:latin typeface="Arial"/>
                <a:cs typeface="Arial"/>
              </a:rPr>
              <a:t>Linux Based </a:t>
            </a:r>
            <a:r>
              <a:rPr sz="2000" b="1" i="1" spc="-5" dirty="0">
                <a:solidFill>
                  <a:srgbClr val="101920"/>
                </a:solidFill>
                <a:latin typeface="Arial"/>
                <a:cs typeface="Arial"/>
              </a:rPr>
              <a:t>Scripting</a:t>
            </a:r>
            <a:r>
              <a:rPr lang="en-NZ" sz="2000" b="1" i="1" spc="-5" dirty="0">
                <a:solidFill>
                  <a:srgbClr val="101920"/>
                </a:solidFill>
                <a:latin typeface="Arial"/>
                <a:cs typeface="Arial"/>
              </a:rPr>
              <a:t>.</a:t>
            </a: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 (2nd </a:t>
            </a:r>
            <a:r>
              <a:rPr sz="2000" b="1">
                <a:solidFill>
                  <a:srgbClr val="101920"/>
                </a:solidFill>
                <a:latin typeface="Arial"/>
                <a:cs typeface="Arial"/>
              </a:rPr>
              <a:t>Ed)</a:t>
            </a:r>
            <a:endParaRPr sz="20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596" y="110004"/>
            <a:ext cx="663516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References and </a:t>
            </a:r>
            <a:r>
              <a:rPr sz="2800" spc="-5"/>
              <a:t>Further Readin</a:t>
            </a:r>
            <a:r>
              <a:rPr lang="en-AU" sz="2800" spc="-5"/>
              <a:t>g</a:t>
            </a:r>
            <a:endParaRPr sz="2800" spc="-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652" y="754156"/>
            <a:ext cx="7494495" cy="4175502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spcAft>
                <a:spcPts val="1200"/>
              </a:spcAft>
            </a:pPr>
            <a:r>
              <a:rPr sz="2400" b="1" dirty="0">
                <a:solidFill>
                  <a:srgbClr val="273D4E"/>
                </a:solidFill>
                <a:latin typeface="Arial"/>
                <a:cs typeface="Arial"/>
              </a:rPr>
              <a:t>After </a:t>
            </a:r>
            <a:r>
              <a:rPr sz="2400" b="1" spc="-5" dirty="0">
                <a:solidFill>
                  <a:srgbClr val="273D4E"/>
                </a:solidFill>
                <a:latin typeface="Arial"/>
                <a:cs typeface="Arial"/>
              </a:rPr>
              <a:t>finishing this module, you should be able</a:t>
            </a:r>
            <a:r>
              <a:rPr sz="2400" b="1" spc="35" dirty="0">
                <a:solidFill>
                  <a:srgbClr val="273D4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73D4E"/>
                </a:solidFill>
                <a:latin typeface="Arial"/>
                <a:cs typeface="Arial"/>
              </a:rPr>
              <a:t>to:</a:t>
            </a:r>
            <a:endParaRPr sz="2400" b="1" dirty="0">
              <a:latin typeface="Arial"/>
              <a:cs typeface="Arial"/>
            </a:endParaRPr>
          </a:p>
          <a:p>
            <a:pPr marL="298450" marR="5080" indent="-285750">
              <a:spcAft>
                <a:spcPts val="1200"/>
              </a:spcAft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lang="en-US" sz="2000">
                <a:latin typeface="Arial"/>
                <a:cs typeface="Arial"/>
              </a:rPr>
              <a:t>Deconstruct a solution brief</a:t>
            </a:r>
          </a:p>
          <a:p>
            <a:pPr marL="298450" marR="5080" indent="-285750">
              <a:spcAft>
                <a:spcPts val="1200"/>
              </a:spcAft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lang="en-US" sz="2000">
                <a:latin typeface="Arial"/>
                <a:cs typeface="Arial"/>
              </a:rPr>
              <a:t>Document essential criteria</a:t>
            </a:r>
          </a:p>
          <a:p>
            <a:pPr marL="298450" marR="5080" indent="-285750">
              <a:spcAft>
                <a:spcPts val="1200"/>
              </a:spcAft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lang="en-US" sz="2000">
                <a:latin typeface="Arial"/>
                <a:cs typeface="Arial"/>
              </a:rPr>
              <a:t>Map and sequence solution modules</a:t>
            </a:r>
          </a:p>
          <a:p>
            <a:pPr marL="298450" marR="5080" indent="-285750">
              <a:spcAft>
                <a:spcPts val="1200"/>
              </a:spcAft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lang="en-US" sz="2000">
                <a:latin typeface="Arial"/>
                <a:cs typeface="Arial"/>
              </a:rPr>
              <a:t>Select commands, tools and utilities</a:t>
            </a:r>
          </a:p>
          <a:p>
            <a:pPr marL="298450" marR="5080" indent="-285750">
              <a:spcAft>
                <a:spcPts val="1200"/>
              </a:spcAft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lang="en-US" sz="2000">
                <a:latin typeface="Arial"/>
                <a:cs typeface="Arial"/>
              </a:rPr>
              <a:t>Code in a modular fashion</a:t>
            </a:r>
          </a:p>
          <a:p>
            <a:pPr marL="298450" marR="5080" indent="-285750">
              <a:spcAft>
                <a:spcPts val="1200"/>
              </a:spcAft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lang="en-US" sz="2000">
                <a:latin typeface="Arial"/>
                <a:cs typeface="Arial"/>
              </a:rPr>
              <a:t>Test modules in isolation and when integrated</a:t>
            </a:r>
          </a:p>
          <a:p>
            <a:pPr marL="298450" marR="5080" indent="-285750">
              <a:spcAft>
                <a:spcPts val="1200"/>
              </a:spcAft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lang="en-US" sz="2000">
                <a:latin typeface="Arial"/>
                <a:cs typeface="Arial"/>
              </a:rPr>
              <a:t>Use version control</a:t>
            </a:r>
          </a:p>
          <a:p>
            <a:pPr marL="298450" marR="5080" indent="-285750">
              <a:spcAft>
                <a:spcPts val="1200"/>
              </a:spcAft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lang="en-US" sz="2000">
                <a:latin typeface="Arial"/>
                <a:cs typeface="Arial"/>
              </a:rPr>
              <a:t>Encapsulate common code in functions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042" y="143622"/>
            <a:ext cx="36297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Learning Outcomes</a:t>
            </a:r>
            <a:endParaRPr sz="2800" spc="-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Key Steps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2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8541" y="746709"/>
            <a:ext cx="4982134" cy="426783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AU" sz="2000" b="1" spc="-5">
                <a:solidFill>
                  <a:srgbClr val="101920"/>
                </a:solidFill>
                <a:latin typeface="Arial"/>
                <a:cs typeface="Arial"/>
              </a:rPr>
              <a:t>Desconstruct </a:t>
            </a:r>
            <a:r>
              <a:rPr lang="en-AU" sz="2000" spc="-5">
                <a:solidFill>
                  <a:srgbClr val="101920"/>
                </a:solidFill>
                <a:latin typeface="Arial"/>
                <a:cs typeface="Arial"/>
              </a:rPr>
              <a:t>and </a:t>
            </a:r>
            <a:r>
              <a:rPr lang="en-AU" sz="2000" b="1" spc="-5">
                <a:solidFill>
                  <a:srgbClr val="101920"/>
                </a:solidFill>
                <a:latin typeface="Arial"/>
                <a:cs typeface="Arial"/>
              </a:rPr>
              <a:t>document</a:t>
            </a:r>
            <a:r>
              <a:rPr lang="en-AU" sz="2000" spc="-5">
                <a:solidFill>
                  <a:srgbClr val="101920"/>
                </a:solidFill>
                <a:latin typeface="Arial"/>
                <a:cs typeface="Arial"/>
              </a:rPr>
              <a:t> the solution 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brief carefully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AU" sz="2000" b="1" spc="-5">
                <a:solidFill>
                  <a:srgbClr val="101920"/>
                </a:solidFill>
                <a:latin typeface="Arial"/>
                <a:cs typeface="Arial"/>
              </a:rPr>
              <a:t>Identify </a:t>
            </a:r>
            <a:r>
              <a:rPr lang="en-AU" sz="2000" i="1" spc="-5">
                <a:solidFill>
                  <a:srgbClr val="101920"/>
                </a:solidFill>
                <a:latin typeface="Arial"/>
                <a:cs typeface="Arial"/>
              </a:rPr>
              <a:t>modules</a:t>
            </a:r>
            <a:r>
              <a:rPr lang="en-AU" sz="2000" spc="-5">
                <a:solidFill>
                  <a:srgbClr val="101920"/>
                </a:solidFill>
                <a:latin typeface="Arial"/>
                <a:cs typeface="Arial"/>
              </a:rPr>
              <a:t> and their </a:t>
            </a:r>
            <a:r>
              <a:rPr lang="en-AU" sz="2000" i="1" spc="-5">
                <a:solidFill>
                  <a:srgbClr val="101920"/>
                </a:solidFill>
                <a:latin typeface="Arial"/>
                <a:cs typeface="Arial"/>
              </a:rPr>
              <a:t>sequence</a:t>
            </a:r>
            <a:r>
              <a:rPr lang="en-AU" sz="2000" spc="-5">
                <a:solidFill>
                  <a:srgbClr val="101920"/>
                </a:solidFill>
                <a:latin typeface="Arial"/>
                <a:cs typeface="Arial"/>
              </a:rPr>
              <a:t> in 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the script’s execution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AU" sz="2000" b="1" spc="-5" dirty="0">
                <a:solidFill>
                  <a:srgbClr val="101920"/>
                </a:solidFill>
                <a:latin typeface="Arial"/>
                <a:cs typeface="Arial"/>
              </a:rPr>
              <a:t>Select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 commands</a:t>
            </a:r>
            <a:r>
              <a:rPr lang="en-AU" sz="2000" spc="-5">
                <a:solidFill>
                  <a:srgbClr val="101920"/>
                </a:solidFill>
                <a:latin typeface="Arial"/>
                <a:cs typeface="Arial"/>
              </a:rPr>
              <a:t>, tools and utilities 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best suited to achieving the required outcomes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AU" sz="2000" b="1" spc="-5" dirty="0">
                <a:solidFill>
                  <a:srgbClr val="101920"/>
                </a:solidFill>
                <a:latin typeface="Arial"/>
                <a:cs typeface="Arial"/>
              </a:rPr>
              <a:t>Code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 in a modular fashion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AU" sz="2000" b="1" spc="-5" dirty="0">
                <a:solidFill>
                  <a:srgbClr val="101920"/>
                </a:solidFill>
                <a:latin typeface="Arial"/>
                <a:cs typeface="Arial"/>
              </a:rPr>
              <a:t>Test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, test, and then test again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AU" sz="2000" b="1" spc="-5" dirty="0">
                <a:solidFill>
                  <a:srgbClr val="101920"/>
                </a:solidFill>
                <a:latin typeface="Arial"/>
                <a:cs typeface="Arial"/>
              </a:rPr>
              <a:t>Use</a:t>
            </a:r>
            <a:r>
              <a:rPr lang="en-AU" sz="2000" spc="-5" dirty="0">
                <a:solidFill>
                  <a:srgbClr val="101920"/>
                </a:solidFill>
                <a:latin typeface="Arial"/>
                <a:cs typeface="Arial"/>
              </a:rPr>
              <a:t> versioning to backtrack when things </a:t>
            </a:r>
            <a:r>
              <a:rPr lang="en-AU" sz="2000" spc="-5">
                <a:solidFill>
                  <a:srgbClr val="101920"/>
                </a:solidFill>
                <a:latin typeface="Arial"/>
                <a:cs typeface="Arial"/>
              </a:rPr>
              <a:t>go wrong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AU" sz="2000" b="1" spc="-5">
                <a:solidFill>
                  <a:srgbClr val="101920"/>
                </a:solidFill>
                <a:latin typeface="Arial"/>
                <a:cs typeface="Arial"/>
              </a:rPr>
              <a:t>Encapsulate</a:t>
            </a:r>
            <a:r>
              <a:rPr lang="en-AU" sz="2000" spc="-5">
                <a:solidFill>
                  <a:srgbClr val="101920"/>
                </a:solidFill>
                <a:latin typeface="Arial"/>
                <a:cs typeface="Arial"/>
              </a:rPr>
              <a:t> common code in </a:t>
            </a:r>
            <a:r>
              <a:rPr lang="en-AU" sz="2000" b="1" i="1" spc="-5">
                <a:solidFill>
                  <a:srgbClr val="101920"/>
                </a:solidFill>
                <a:latin typeface="Arial"/>
                <a:cs typeface="Arial"/>
              </a:rPr>
              <a:t>functions</a:t>
            </a:r>
            <a:endParaRPr sz="2000" i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870" y="77731"/>
            <a:ext cx="36560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 dirty="0"/>
              <a:t>Key Steps</a:t>
            </a:r>
            <a:endParaRPr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0B4C72-D7A6-4303-8FD5-DFAE2AE1F848}"/>
              </a:ext>
            </a:extLst>
          </p:cNvPr>
          <p:cNvGrpSpPr/>
          <p:nvPr/>
        </p:nvGrpSpPr>
        <p:grpSpPr>
          <a:xfrm>
            <a:off x="146958" y="1613617"/>
            <a:ext cx="3687917" cy="2534017"/>
            <a:chOff x="256554" y="1573855"/>
            <a:chExt cx="3687917" cy="253401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3F9456-40C3-4ECE-A873-2F20D9C6BB12}"/>
                </a:ext>
              </a:extLst>
            </p:cNvPr>
            <p:cNvGrpSpPr/>
            <p:nvPr/>
          </p:nvGrpSpPr>
          <p:grpSpPr>
            <a:xfrm>
              <a:off x="256554" y="1573855"/>
              <a:ext cx="3687917" cy="2452175"/>
              <a:chOff x="5133354" y="1587709"/>
              <a:chExt cx="3687917" cy="2452175"/>
            </a:xfrm>
          </p:grpSpPr>
          <p:pic>
            <p:nvPicPr>
              <p:cNvPr id="5" name="Picture 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CC68CF8-A17D-4878-9E59-1EB7E4735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5133354" y="1587709"/>
                <a:ext cx="3687917" cy="245217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044ABC-0865-4A80-8AC2-3C1DCD205F41}"/>
                  </a:ext>
                </a:extLst>
              </p:cNvPr>
              <p:cNvSpPr txBox="1"/>
              <p:nvPr/>
            </p:nvSpPr>
            <p:spPr>
              <a:xfrm>
                <a:off x="5272877" y="1895425"/>
                <a:ext cx="771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BEGIN</a:t>
                </a:r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2D0EE21-B1AE-46DC-AC2C-BC72DD712D35}"/>
                </a:ext>
              </a:extLst>
            </p:cNvPr>
            <p:cNvSpPr/>
            <p:nvPr/>
          </p:nvSpPr>
          <p:spPr>
            <a:xfrm>
              <a:off x="3001546" y="2593286"/>
              <a:ext cx="817418" cy="4339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DONE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A88474-2867-4C33-A50E-A5EB2B73C837}"/>
                </a:ext>
              </a:extLst>
            </p:cNvPr>
            <p:cNvSpPr/>
            <p:nvPr/>
          </p:nvSpPr>
          <p:spPr>
            <a:xfrm>
              <a:off x="2791691" y="3034144"/>
              <a:ext cx="1152780" cy="1073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Deconstruct</a:t>
              </a:r>
            </a:p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&amp; Document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1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3F77E6-3B8A-4651-9F23-8EAD6A52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2" y="98793"/>
            <a:ext cx="6138880" cy="518054"/>
          </a:xfrm>
        </p:spPr>
        <p:txBody>
          <a:bodyPr/>
          <a:lstStyle/>
          <a:p>
            <a:r>
              <a:rPr lang="en-AU" sz="3200"/>
              <a:t>Deconstruct and Document</a:t>
            </a:r>
            <a:endParaRPr lang="en-AU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24269-D4EF-42BB-882E-7EFA17DD1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02" y="752005"/>
            <a:ext cx="4350422" cy="7027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200" dirty="0"/>
              <a:t>Look for </a:t>
            </a:r>
            <a:r>
              <a:rPr lang="en-AU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verbs</a:t>
            </a:r>
            <a:r>
              <a:rPr lang="en-AU" sz="2200" dirty="0"/>
              <a:t> and </a:t>
            </a:r>
            <a:r>
              <a:rPr lang="en-AU" sz="2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adjectives</a:t>
            </a:r>
            <a:r>
              <a:rPr lang="en-AU" sz="2200" dirty="0"/>
              <a:t> that identify expected deliverables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0AFCD-8397-4E7E-AA77-C5F6A291401D}"/>
              </a:ext>
            </a:extLst>
          </p:cNvPr>
          <p:cNvSpPr/>
          <p:nvPr/>
        </p:nvSpPr>
        <p:spPr>
          <a:xfrm>
            <a:off x="275366" y="1589885"/>
            <a:ext cx="435042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Download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</a:rPr>
              <a:t>specific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thumbnail…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Download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</a:rPr>
              <a:t>ALL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thumbnails…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Download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images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</a:rPr>
              <a:t>in a range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Download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</a:rPr>
              <a:t>specified number of images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5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</a:rPr>
              <a:t>random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images in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</a:rPr>
              <a:t>specified range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… will be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downloaded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6110A-BAEB-4426-B9AC-A2CA7D751972}"/>
              </a:ext>
            </a:extLst>
          </p:cNvPr>
          <p:cNvSpPr/>
          <p:nvPr/>
        </p:nvSpPr>
        <p:spPr>
          <a:xfrm>
            <a:off x="5067307" y="2327846"/>
            <a:ext cx="3899647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of the command line functions should work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Errors should be trapped so incorrect inputs cannot kill the code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correct messages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code commenting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formatting for readability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B88BED2-A604-4497-AA67-9C1075A23B0C}"/>
              </a:ext>
            </a:extLst>
          </p:cNvPr>
          <p:cNvSpPr txBox="1">
            <a:spLocks/>
          </p:cNvSpPr>
          <p:nvPr/>
        </p:nvSpPr>
        <p:spPr>
          <a:xfrm>
            <a:off x="4616532" y="1545386"/>
            <a:ext cx="435042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200" kern="0" dirty="0"/>
              <a:t>Make checklists out of stipulated assessment criteria</a:t>
            </a:r>
          </a:p>
        </p:txBody>
      </p:sp>
    </p:spTree>
    <p:extLst>
      <p:ext uri="{BB962C8B-B14F-4D97-AF65-F5344CB8AC3E}">
        <p14:creationId xmlns:p14="http://schemas.microsoft.com/office/powerpoint/2010/main" val="25555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Identify Modules</a:t>
              </a:r>
            </a:p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&amp; Sequence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6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ACC6D4-10F0-4E4E-B7BB-231EC666566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91899" y="594373"/>
            <a:ext cx="4905933" cy="46459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EC4DE6-E6AD-4D10-87F5-98F54CADB599}"/>
              </a:ext>
            </a:extLst>
          </p:cNvPr>
          <p:cNvGrpSpPr/>
          <p:nvPr/>
        </p:nvGrpSpPr>
        <p:grpSpPr>
          <a:xfrm>
            <a:off x="4859151" y="459123"/>
            <a:ext cx="1841018" cy="1015254"/>
            <a:chOff x="5291417" y="779929"/>
            <a:chExt cx="1425600" cy="1015254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CDA5C8E8-F7DD-46ED-A1C6-762569C9F56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A61DA2-1423-4586-A92E-8F68F5ABAF8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1 CONNECT TO 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19DAA0-B2B7-44A0-B578-CCD402B9DD1E}"/>
              </a:ext>
            </a:extLst>
          </p:cNvPr>
          <p:cNvGrpSpPr/>
          <p:nvPr/>
        </p:nvGrpSpPr>
        <p:grpSpPr>
          <a:xfrm>
            <a:off x="6256331" y="1721588"/>
            <a:ext cx="1841018" cy="1015254"/>
            <a:chOff x="5291417" y="779929"/>
            <a:chExt cx="1425600" cy="1015254"/>
          </a:xfrm>
        </p:grpSpPr>
        <p:sp>
          <p:nvSpPr>
            <p:cNvPr id="16" name="Flowchart: Document 15">
              <a:extLst>
                <a:ext uri="{FF2B5EF4-FFF2-40B4-BE49-F238E27FC236}">
                  <a16:creationId xmlns:a16="http://schemas.microsoft.com/office/drawing/2014/main" id="{7354E927-C798-4A5A-9ECF-5C2F41B1D9A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0DA169-A29C-4F7B-898F-26776D8B2E0A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2 CONSTRUCT USER MENU</a:t>
              </a:r>
            </a:p>
          </p:txBody>
        </p:sp>
      </p:grpSp>
      <p:pic>
        <p:nvPicPr>
          <p:cNvPr id="24" name="Picture 23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5648362E-AC7F-47AC-A22D-69A4C0D291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8067" y="3306362"/>
            <a:ext cx="1862527" cy="17638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9DE8-59A1-4397-BC1D-1821FEFA91B5}"/>
              </a:ext>
            </a:extLst>
          </p:cNvPr>
          <p:cNvGrpSpPr/>
          <p:nvPr/>
        </p:nvGrpSpPr>
        <p:grpSpPr>
          <a:xfrm>
            <a:off x="6005316" y="3295183"/>
            <a:ext cx="1841018" cy="1015254"/>
            <a:chOff x="5291417" y="779929"/>
            <a:chExt cx="1425600" cy="1015254"/>
          </a:xfrm>
        </p:grpSpPr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A6B57018-5128-42B6-9F19-7080BEE6A030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AF189F-F97E-47E2-A348-7C9810D67CDB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3 PROMPT FOR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 USER INPUT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95D3C-A0E2-4D18-B605-16B916ECF37E}"/>
              </a:ext>
            </a:extLst>
          </p:cNvPr>
          <p:cNvGrpSpPr/>
          <p:nvPr/>
        </p:nvGrpSpPr>
        <p:grpSpPr>
          <a:xfrm>
            <a:off x="4005069" y="4036546"/>
            <a:ext cx="1841018" cy="1015254"/>
            <a:chOff x="5291417" y="779929"/>
            <a:chExt cx="1425600" cy="1015254"/>
          </a:xfrm>
        </p:grpSpPr>
        <p:sp>
          <p:nvSpPr>
            <p:cNvPr id="22" name="Flowchart: Document 21">
              <a:extLst>
                <a:ext uri="{FF2B5EF4-FFF2-40B4-BE49-F238E27FC236}">
                  <a16:creationId xmlns:a16="http://schemas.microsoft.com/office/drawing/2014/main" id="{E9ACB36D-6E60-4E05-9B7C-6424C77D0161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E15577-8D66-4A50-BD25-A7B012492256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4 VALIDATE </a:t>
              </a:r>
              <a:r>
                <a:rPr lang="en-AU" sz="1000" dirty="0">
                  <a:ln w="6350">
                    <a:solidFill>
                      <a:schemeClr val="tx1"/>
                    </a:solidFill>
                  </a:ln>
                  <a:solidFill>
                    <a:schemeClr val="dk1"/>
                  </a:solidFill>
                </a:rPr>
                <a:t>USER INPUT</a:t>
              </a:r>
            </a:p>
          </p:txBody>
        </p:sp>
      </p:grpSp>
      <p:pic>
        <p:nvPicPr>
          <p:cNvPr id="28" name="Picture 27" descr="A picture containing object, black, white, light&#10;&#10;Description automatically generated">
            <a:extLst>
              <a:ext uri="{FF2B5EF4-FFF2-40B4-BE49-F238E27FC236}">
                <a16:creationId xmlns:a16="http://schemas.microsoft.com/office/drawing/2014/main" id="{8D9C59BD-8DE3-400B-A64F-E316594BA3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32297" y="2943231"/>
            <a:ext cx="2113542" cy="20015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23B09-3C7F-41D2-892A-62198C7023FA}"/>
              </a:ext>
            </a:extLst>
          </p:cNvPr>
          <p:cNvGrpSpPr/>
          <p:nvPr/>
        </p:nvGrpSpPr>
        <p:grpSpPr>
          <a:xfrm>
            <a:off x="1819136" y="3436378"/>
            <a:ext cx="1841018" cy="1015254"/>
            <a:chOff x="5291417" y="779929"/>
            <a:chExt cx="1425600" cy="1015254"/>
          </a:xfrm>
        </p:grpSpPr>
        <p:sp>
          <p:nvSpPr>
            <p:cNvPr id="26" name="Flowchart: Document 25">
              <a:extLst>
                <a:ext uri="{FF2B5EF4-FFF2-40B4-BE49-F238E27FC236}">
                  <a16:creationId xmlns:a16="http://schemas.microsoft.com/office/drawing/2014/main" id="{CC213D7F-840E-4045-8794-69DB5B956DD9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AF1C85-E2DE-4AD3-8F5E-B89FF2D98329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5 EXECUTE SELECTED TASK(S)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E6BF7-4B53-4807-9149-D1F42703C500}"/>
              </a:ext>
            </a:extLst>
          </p:cNvPr>
          <p:cNvGrpSpPr/>
          <p:nvPr/>
        </p:nvGrpSpPr>
        <p:grpSpPr>
          <a:xfrm>
            <a:off x="1355321" y="1729246"/>
            <a:ext cx="1841018" cy="1015254"/>
            <a:chOff x="5291417" y="779929"/>
            <a:chExt cx="1425600" cy="1015254"/>
          </a:xfrm>
        </p:grpSpPr>
        <p:sp>
          <p:nvSpPr>
            <p:cNvPr id="30" name="Flowchart: Document 29">
              <a:extLst>
                <a:ext uri="{FF2B5EF4-FFF2-40B4-BE49-F238E27FC236}">
                  <a16:creationId xmlns:a16="http://schemas.microsoft.com/office/drawing/2014/main" id="{9D0FE163-68DB-4CB4-AB3D-9BFBCB264C3F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B8D3E5-3298-41E6-820F-9DEBEE33E601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6 REPORT/DISPLAY RESULT(S)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9D83299-CD33-4149-8051-11FF00F78359}"/>
              </a:ext>
            </a:extLst>
          </p:cNvPr>
          <p:cNvSpPr/>
          <p:nvPr/>
        </p:nvSpPr>
        <p:spPr>
          <a:xfrm>
            <a:off x="3659882" y="1586752"/>
            <a:ext cx="670045" cy="605220"/>
          </a:xfrm>
          <a:prstGeom prst="flowChartDecisi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25FFEB-743B-4D17-B353-ED2ABA69F05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96067" y="1889362"/>
            <a:ext cx="463815" cy="488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7CE6E57-9DDC-48FA-9429-F444B972B0D1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4329927" y="1107945"/>
            <a:ext cx="529224" cy="781417"/>
          </a:xfrm>
          <a:prstGeom prst="bentConnector3">
            <a:avLst>
              <a:gd name="adj1" fmla="val 5534"/>
            </a:avLst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09B4A9-B2B7-4D7D-B545-E9A694B4AE65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4329927" y="1889362"/>
            <a:ext cx="1926404" cy="481048"/>
          </a:xfrm>
          <a:prstGeom prst="bentConnector3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F8078C-8051-4FA7-94AB-5F493E1A0578}"/>
              </a:ext>
            </a:extLst>
          </p:cNvPr>
          <p:cNvGrpSpPr/>
          <p:nvPr/>
        </p:nvGrpSpPr>
        <p:grpSpPr>
          <a:xfrm>
            <a:off x="1794236" y="380045"/>
            <a:ext cx="1841018" cy="1015254"/>
            <a:chOff x="5291417" y="779929"/>
            <a:chExt cx="1425600" cy="1015254"/>
          </a:xfrm>
        </p:grpSpPr>
        <p:sp>
          <p:nvSpPr>
            <p:cNvPr id="42" name="Flowchart: Document 41">
              <a:extLst>
                <a:ext uri="{FF2B5EF4-FFF2-40B4-BE49-F238E27FC236}">
                  <a16:creationId xmlns:a16="http://schemas.microsoft.com/office/drawing/2014/main" id="{83EB4F43-6141-4B16-A344-E8B389BABFFE}"/>
                </a:ext>
              </a:extLst>
            </p:cNvPr>
            <p:cNvSpPr/>
            <p:nvPr/>
          </p:nvSpPr>
          <p:spPr>
            <a:xfrm>
              <a:off x="5291417" y="1062319"/>
              <a:ext cx="1425389" cy="732864"/>
            </a:xfrm>
            <a:prstGeom prst="flowChartDocumen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1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Step 2</a:t>
              </a:r>
            </a:p>
            <a:p>
              <a:r>
                <a:rPr lang="en-AU" sz="1100" dirty="0">
                  <a:ln w="6350">
                    <a:solidFill>
                      <a:schemeClr val="tx1"/>
                    </a:solidFill>
                  </a:ln>
                  <a:latin typeface="Abadi Extra Light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BD9989-0540-4155-AA81-E6585405B2A0}"/>
                </a:ext>
              </a:extLst>
            </p:cNvPr>
            <p:cNvSpPr/>
            <p:nvPr/>
          </p:nvSpPr>
          <p:spPr>
            <a:xfrm>
              <a:off x="5291417" y="779929"/>
              <a:ext cx="1425600" cy="282389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000" dirty="0">
                  <a:ln w="6350">
                    <a:solidFill>
                      <a:schemeClr val="tx1"/>
                    </a:solidFill>
                  </a:ln>
                </a:rPr>
                <a:t>7 EXIT</a:t>
              </a:r>
              <a:endParaRPr lang="en-AU" sz="1000" dirty="0">
                <a:ln w="6350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B86A09A-154D-498C-8FED-7095AE605615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V="1">
            <a:off x="3564658" y="1099192"/>
            <a:ext cx="860495" cy="719845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object 3">
            <a:extLst>
              <a:ext uri="{FF2B5EF4-FFF2-40B4-BE49-F238E27FC236}">
                <a16:creationId xmlns:a16="http://schemas.microsoft.com/office/drawing/2014/main" id="{40F9EB2A-3E4E-4F90-89E9-47A780180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3" y="77731"/>
            <a:ext cx="490593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3200" spc="-5"/>
              <a:t>Modules &amp; Sequence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512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Words>1436</Words>
  <Application>Microsoft Office PowerPoint</Application>
  <PresentationFormat>On-screen Show (16:9)</PresentationFormat>
  <Paragraphs>467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Abadi Extra Light</vt:lpstr>
      <vt:lpstr>Arial</vt:lpstr>
      <vt:lpstr>Calibri</vt:lpstr>
      <vt:lpstr>Consolas</vt:lpstr>
      <vt:lpstr>Courier New</vt:lpstr>
      <vt:lpstr>Wingdings</vt:lpstr>
      <vt:lpstr>Office Theme</vt:lpstr>
      <vt:lpstr>Scripting Languages</vt:lpstr>
      <vt:lpstr>Contents</vt:lpstr>
      <vt:lpstr>Learning Outcomes</vt:lpstr>
      <vt:lpstr>PowerPoint Presentation</vt:lpstr>
      <vt:lpstr>Key Steps</vt:lpstr>
      <vt:lpstr>PowerPoint Presentation</vt:lpstr>
      <vt:lpstr>Deconstruct and Document</vt:lpstr>
      <vt:lpstr>PowerPoint Presentation</vt:lpstr>
      <vt:lpstr>Modules &amp; Sequence</vt:lpstr>
      <vt:lpstr>PowerPoint Presentation</vt:lpstr>
      <vt:lpstr>Select</vt:lpstr>
      <vt:lpstr>PowerPoint Presentation</vt:lpstr>
      <vt:lpstr>Code Modularly</vt:lpstr>
      <vt:lpstr>PowerPoint Presentation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PowerPoint Presentation</vt:lpstr>
      <vt:lpstr>Use Versioning</vt:lpstr>
      <vt:lpstr>PowerPoint Presentation</vt:lpstr>
      <vt:lpstr>PowerPoint Presentation</vt:lpstr>
      <vt:lpstr>References and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CSP2101 Scripting Languages</dc:title>
  <dc:creator>Kennedy</dc:creator>
  <cp:lastModifiedBy>Drew Craig CAMERONKEIL</cp:lastModifiedBy>
  <cp:revision>46</cp:revision>
  <cp:lastPrinted>2022-05-02T14:22:56Z</cp:lastPrinted>
  <dcterms:created xsi:type="dcterms:W3CDTF">2019-12-12T21:35:11Z</dcterms:created>
  <dcterms:modified xsi:type="dcterms:W3CDTF">2022-05-02T14:22:57Z</dcterms:modified>
</cp:coreProperties>
</file>