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8" r:id="rId5"/>
  </p:sldMasterIdLst>
  <p:notesMasterIdLst>
    <p:notesMasterId r:id="rId30"/>
  </p:notesMasterIdLst>
  <p:sldIdLst>
    <p:sldId id="260" r:id="rId6"/>
    <p:sldId id="258" r:id="rId7"/>
    <p:sldId id="263" r:id="rId8"/>
    <p:sldId id="264" r:id="rId9"/>
    <p:sldId id="265" r:id="rId10"/>
    <p:sldId id="267" r:id="rId11"/>
    <p:sldId id="266" r:id="rId12"/>
    <p:sldId id="269"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6" r:id="rId27"/>
    <p:sldId id="307" r:id="rId28"/>
    <p:sldId id="30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29" userDrawn="1">
          <p15:clr>
            <a:srgbClr val="A4A3A4"/>
          </p15:clr>
        </p15:guide>
        <p15:guide id="3" pos="688" userDrawn="1">
          <p15:clr>
            <a:srgbClr val="A4A3A4"/>
          </p15:clr>
        </p15:guide>
        <p15:guide id="4" pos="6902" userDrawn="1">
          <p15:clr>
            <a:srgbClr val="A4A3A4"/>
          </p15:clr>
        </p15:guide>
        <p15:guide id="5" orient="horz" pos="134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ny LO" initials="JL" lastIdx="2" clrIdx="0">
    <p:extLst>
      <p:ext uri="{19B8F6BF-5375-455C-9EA6-DF929625EA0E}">
        <p15:presenceInfo xmlns:p15="http://schemas.microsoft.com/office/powerpoint/2012/main" userId="S::j.lo@ecu.edu.au::2469e7bb-cfa9-47dd-b42e-7929089ec7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739C79-C19D-4AEF-91EF-91406F9C0037}" v="187" dt="2020-02-14T05:38:45.8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6" autoAdjust="0"/>
    <p:restoredTop sz="70740" autoAdjust="0"/>
  </p:normalViewPr>
  <p:slideViewPr>
    <p:cSldViewPr snapToGrid="0">
      <p:cViewPr varScale="1">
        <p:scale>
          <a:sx n="87" d="100"/>
          <a:sy n="87" d="100"/>
        </p:scale>
        <p:origin x="51" y="450"/>
      </p:cViewPr>
      <p:guideLst>
        <p:guide orient="horz" pos="3929"/>
        <p:guide pos="688"/>
        <p:guide pos="6902"/>
        <p:guide orient="horz" pos="13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ny LO" userId="2469e7bb-cfa9-47dd-b42e-7929089ec756" providerId="ADAL" clId="{B2739C79-C19D-4AEF-91EF-91406F9C0037}"/>
    <pc:docChg chg="undo custSel addSld delSld modSld sldOrd">
      <pc:chgData name="Johnny LO" userId="2469e7bb-cfa9-47dd-b42e-7929089ec756" providerId="ADAL" clId="{B2739C79-C19D-4AEF-91EF-91406F9C0037}" dt="2020-02-14T06:40:18.608" v="14976" actId="20577"/>
      <pc:docMkLst>
        <pc:docMk/>
      </pc:docMkLst>
      <pc:sldChg chg="addCm delCm modNotesTx">
        <pc:chgData name="Johnny LO" userId="2469e7bb-cfa9-47dd-b42e-7929089ec756" providerId="ADAL" clId="{B2739C79-C19D-4AEF-91EF-91406F9C0037}" dt="2020-02-14T04:51:13.893" v="10698" actId="20577"/>
        <pc:sldMkLst>
          <pc:docMk/>
          <pc:sldMk cId="345421271" sldId="258"/>
        </pc:sldMkLst>
      </pc:sldChg>
      <pc:sldChg chg="modNotesTx">
        <pc:chgData name="Johnny LO" userId="2469e7bb-cfa9-47dd-b42e-7929089ec756" providerId="ADAL" clId="{B2739C79-C19D-4AEF-91EF-91406F9C0037}" dt="2020-02-14T05:12:43.031" v="10765" actId="20577"/>
        <pc:sldMkLst>
          <pc:docMk/>
          <pc:sldMk cId="2854658468" sldId="263"/>
        </pc:sldMkLst>
      </pc:sldChg>
      <pc:sldChg chg="modSp modNotesTx">
        <pc:chgData name="Johnny LO" userId="2469e7bb-cfa9-47dd-b42e-7929089ec756" providerId="ADAL" clId="{B2739C79-C19D-4AEF-91EF-91406F9C0037}" dt="2020-02-11T03:13:52.858" v="4748" actId="20577"/>
        <pc:sldMkLst>
          <pc:docMk/>
          <pc:sldMk cId="3712329637" sldId="264"/>
        </pc:sldMkLst>
        <pc:spChg chg="mod">
          <ac:chgData name="Johnny LO" userId="2469e7bb-cfa9-47dd-b42e-7929089ec756" providerId="ADAL" clId="{B2739C79-C19D-4AEF-91EF-91406F9C0037}" dt="2020-02-11T01:43:25.972" v="400" actId="255"/>
          <ac:spMkLst>
            <pc:docMk/>
            <pc:sldMk cId="3712329637" sldId="264"/>
            <ac:spMk id="7" creationId="{00000000-0000-0000-0000-000000000000}"/>
          </ac:spMkLst>
        </pc:spChg>
        <pc:picChg chg="mod">
          <ac:chgData name="Johnny LO" userId="2469e7bb-cfa9-47dd-b42e-7929089ec756" providerId="ADAL" clId="{B2739C79-C19D-4AEF-91EF-91406F9C0037}" dt="2020-02-11T01:43:30.445" v="405" actId="1036"/>
          <ac:picMkLst>
            <pc:docMk/>
            <pc:sldMk cId="3712329637" sldId="264"/>
            <ac:picMk id="4" creationId="{4B148A23-1BEE-4028-AF55-066FE7CBA9DE}"/>
          </ac:picMkLst>
        </pc:picChg>
      </pc:sldChg>
      <pc:sldChg chg="delSp modSp modNotesTx">
        <pc:chgData name="Johnny LO" userId="2469e7bb-cfa9-47dd-b42e-7929089ec756" providerId="ADAL" clId="{B2739C79-C19D-4AEF-91EF-91406F9C0037}" dt="2020-02-14T06:24:00.692" v="14943" actId="20577"/>
        <pc:sldMkLst>
          <pc:docMk/>
          <pc:sldMk cId="2058702071" sldId="265"/>
        </pc:sldMkLst>
        <pc:spChg chg="del">
          <ac:chgData name="Johnny LO" userId="2469e7bb-cfa9-47dd-b42e-7929089ec756" providerId="ADAL" clId="{B2739C79-C19D-4AEF-91EF-91406F9C0037}" dt="2020-02-11T01:19:19.103" v="1" actId="478"/>
          <ac:spMkLst>
            <pc:docMk/>
            <pc:sldMk cId="2058702071" sldId="265"/>
            <ac:spMk id="7" creationId="{00000000-0000-0000-0000-000000000000}"/>
          </ac:spMkLst>
        </pc:spChg>
        <pc:picChg chg="mod">
          <ac:chgData name="Johnny LO" userId="2469e7bb-cfa9-47dd-b42e-7929089ec756" providerId="ADAL" clId="{B2739C79-C19D-4AEF-91EF-91406F9C0037}" dt="2020-02-11T01:19:40.973" v="15" actId="1076"/>
          <ac:picMkLst>
            <pc:docMk/>
            <pc:sldMk cId="2058702071" sldId="265"/>
            <ac:picMk id="4" creationId="{A1C72F44-D877-44D6-AD22-FDC8B98A1C13}"/>
          </ac:picMkLst>
        </pc:picChg>
      </pc:sldChg>
      <pc:sldChg chg="modSp ord modNotesTx">
        <pc:chgData name="Johnny LO" userId="2469e7bb-cfa9-47dd-b42e-7929089ec756" providerId="ADAL" clId="{B2739C79-C19D-4AEF-91EF-91406F9C0037}" dt="2020-02-14T06:28:45.096" v="14957" actId="20577"/>
        <pc:sldMkLst>
          <pc:docMk/>
          <pc:sldMk cId="2172074940" sldId="266"/>
        </pc:sldMkLst>
        <pc:spChg chg="mod">
          <ac:chgData name="Johnny LO" userId="2469e7bb-cfa9-47dd-b42e-7929089ec756" providerId="ADAL" clId="{B2739C79-C19D-4AEF-91EF-91406F9C0037}" dt="2020-02-11T03:36:14.189" v="7095" actId="20577"/>
          <ac:spMkLst>
            <pc:docMk/>
            <pc:sldMk cId="2172074940" sldId="266"/>
            <ac:spMk id="7" creationId="{00000000-0000-0000-0000-000000000000}"/>
          </ac:spMkLst>
        </pc:spChg>
      </pc:sldChg>
      <pc:sldChg chg="modSp modNotesTx">
        <pc:chgData name="Johnny LO" userId="2469e7bb-cfa9-47dd-b42e-7929089ec756" providerId="ADAL" clId="{B2739C79-C19D-4AEF-91EF-91406F9C0037}" dt="2020-02-14T06:26:26.231" v="14946" actId="20577"/>
        <pc:sldMkLst>
          <pc:docMk/>
          <pc:sldMk cId="2135707883" sldId="267"/>
        </pc:sldMkLst>
        <pc:spChg chg="mod">
          <ac:chgData name="Johnny LO" userId="2469e7bb-cfa9-47dd-b42e-7929089ec756" providerId="ADAL" clId="{B2739C79-C19D-4AEF-91EF-91406F9C0037}" dt="2020-02-11T03:23:35.408" v="5975" actId="20577"/>
          <ac:spMkLst>
            <pc:docMk/>
            <pc:sldMk cId="2135707883" sldId="267"/>
            <ac:spMk id="7" creationId="{00000000-0000-0000-0000-000000000000}"/>
          </ac:spMkLst>
        </pc:spChg>
      </pc:sldChg>
      <pc:sldChg chg="modSp add del">
        <pc:chgData name="Johnny LO" userId="2469e7bb-cfa9-47dd-b42e-7929089ec756" providerId="ADAL" clId="{B2739C79-C19D-4AEF-91EF-91406F9C0037}" dt="2020-02-11T01:36:14.881" v="185" actId="2696"/>
        <pc:sldMkLst>
          <pc:docMk/>
          <pc:sldMk cId="701496651" sldId="268"/>
        </pc:sldMkLst>
        <pc:spChg chg="mod">
          <ac:chgData name="Johnny LO" userId="2469e7bb-cfa9-47dd-b42e-7929089ec756" providerId="ADAL" clId="{B2739C79-C19D-4AEF-91EF-91406F9C0037}" dt="2020-02-11T01:36:03.370" v="183" actId="6549"/>
          <ac:spMkLst>
            <pc:docMk/>
            <pc:sldMk cId="701496651" sldId="268"/>
            <ac:spMk id="7" creationId="{00000000-0000-0000-0000-000000000000}"/>
          </ac:spMkLst>
        </pc:spChg>
      </pc:sldChg>
      <pc:sldChg chg="modSp add del ord">
        <pc:chgData name="Johnny LO" userId="2469e7bb-cfa9-47dd-b42e-7929089ec756" providerId="ADAL" clId="{B2739C79-C19D-4AEF-91EF-91406F9C0037}" dt="2020-02-12T01:03:16.864" v="8468" actId="179"/>
        <pc:sldMkLst>
          <pc:docMk/>
          <pc:sldMk cId="2832433514" sldId="268"/>
        </pc:sldMkLst>
        <pc:spChg chg="mod">
          <ac:chgData name="Johnny LO" userId="2469e7bb-cfa9-47dd-b42e-7929089ec756" providerId="ADAL" clId="{B2739C79-C19D-4AEF-91EF-91406F9C0037}" dt="2020-02-11T03:27:47.560" v="6609"/>
          <ac:spMkLst>
            <pc:docMk/>
            <pc:sldMk cId="2832433514" sldId="268"/>
            <ac:spMk id="6" creationId="{00000000-0000-0000-0000-000000000000}"/>
          </ac:spMkLst>
        </pc:spChg>
        <pc:spChg chg="mod">
          <ac:chgData name="Johnny LO" userId="2469e7bb-cfa9-47dd-b42e-7929089ec756" providerId="ADAL" clId="{B2739C79-C19D-4AEF-91EF-91406F9C0037}" dt="2020-02-12T01:03:16.864" v="8468" actId="179"/>
          <ac:spMkLst>
            <pc:docMk/>
            <pc:sldMk cId="2832433514" sldId="268"/>
            <ac:spMk id="7" creationId="{00000000-0000-0000-0000-000000000000}"/>
          </ac:spMkLst>
        </pc:spChg>
      </pc:sldChg>
      <pc:sldChg chg="modSp add ord modNotesTx">
        <pc:chgData name="Johnny LO" userId="2469e7bb-cfa9-47dd-b42e-7929089ec756" providerId="ADAL" clId="{B2739C79-C19D-4AEF-91EF-91406F9C0037}" dt="2020-02-14T06:19:54.225" v="14923" actId="20577"/>
        <pc:sldMkLst>
          <pc:docMk/>
          <pc:sldMk cId="619346432" sldId="269"/>
        </pc:sldMkLst>
        <pc:spChg chg="mod">
          <ac:chgData name="Johnny LO" userId="2469e7bb-cfa9-47dd-b42e-7929089ec756" providerId="ADAL" clId="{B2739C79-C19D-4AEF-91EF-91406F9C0037}" dt="2020-02-12T00:47:32.317" v="8154" actId="2711"/>
          <ac:spMkLst>
            <pc:docMk/>
            <pc:sldMk cId="619346432" sldId="269"/>
            <ac:spMk id="7" creationId="{00000000-0000-0000-0000-000000000000}"/>
          </ac:spMkLst>
        </pc:spChg>
      </pc:sldChg>
      <pc:sldChg chg="modSp add">
        <pc:chgData name="Johnny LO" userId="2469e7bb-cfa9-47dd-b42e-7929089ec756" providerId="ADAL" clId="{B2739C79-C19D-4AEF-91EF-91406F9C0037}" dt="2020-02-12T03:33:29.001" v="10641" actId="20577"/>
        <pc:sldMkLst>
          <pc:docMk/>
          <pc:sldMk cId="220649356" sldId="270"/>
        </pc:sldMkLst>
        <pc:spChg chg="mod">
          <ac:chgData name="Johnny LO" userId="2469e7bb-cfa9-47dd-b42e-7929089ec756" providerId="ADAL" clId="{B2739C79-C19D-4AEF-91EF-91406F9C0037}" dt="2020-02-12T03:33:29.001" v="10641" actId="20577"/>
          <ac:spMkLst>
            <pc:docMk/>
            <pc:sldMk cId="220649356" sldId="270"/>
            <ac:spMk id="7" creationId="{00000000-0000-0000-0000-000000000000}"/>
          </ac:spMkLst>
        </pc:spChg>
      </pc:sldChg>
      <pc:sldChg chg="modSp add">
        <pc:chgData name="Johnny LO" userId="2469e7bb-cfa9-47dd-b42e-7929089ec756" providerId="ADAL" clId="{B2739C79-C19D-4AEF-91EF-91406F9C0037}" dt="2020-02-14T06:32:38.817" v="14970" actId="20577"/>
        <pc:sldMkLst>
          <pc:docMk/>
          <pc:sldMk cId="3182050269" sldId="271"/>
        </pc:sldMkLst>
        <pc:spChg chg="mod">
          <ac:chgData name="Johnny LO" userId="2469e7bb-cfa9-47dd-b42e-7929089ec756" providerId="ADAL" clId="{B2739C79-C19D-4AEF-91EF-91406F9C0037}" dt="2020-02-14T06:32:38.817" v="14970" actId="20577"/>
          <ac:spMkLst>
            <pc:docMk/>
            <pc:sldMk cId="3182050269" sldId="271"/>
            <ac:spMk id="7" creationId="{00000000-0000-0000-0000-000000000000}"/>
          </ac:spMkLst>
        </pc:spChg>
      </pc:sldChg>
      <pc:sldChg chg="modSp add">
        <pc:chgData name="Johnny LO" userId="2469e7bb-cfa9-47dd-b42e-7929089ec756" providerId="ADAL" clId="{B2739C79-C19D-4AEF-91EF-91406F9C0037}" dt="2020-02-12T03:34:02.221" v="10645" actId="179"/>
        <pc:sldMkLst>
          <pc:docMk/>
          <pc:sldMk cId="2754581161" sldId="272"/>
        </pc:sldMkLst>
        <pc:spChg chg="mod">
          <ac:chgData name="Johnny LO" userId="2469e7bb-cfa9-47dd-b42e-7929089ec756" providerId="ADAL" clId="{B2739C79-C19D-4AEF-91EF-91406F9C0037}" dt="2020-02-12T03:34:02.221" v="10645" actId="179"/>
          <ac:spMkLst>
            <pc:docMk/>
            <pc:sldMk cId="2754581161" sldId="272"/>
            <ac:spMk id="7" creationId="{00000000-0000-0000-0000-000000000000}"/>
          </ac:spMkLst>
        </pc:spChg>
      </pc:sldChg>
      <pc:sldChg chg="addSp delSp modSp add addCm delCm">
        <pc:chgData name="Johnny LO" userId="2469e7bb-cfa9-47dd-b42e-7929089ec756" providerId="ADAL" clId="{B2739C79-C19D-4AEF-91EF-91406F9C0037}" dt="2020-02-12T01:18:24.627" v="8492" actId="14100"/>
        <pc:sldMkLst>
          <pc:docMk/>
          <pc:sldMk cId="3176992541" sldId="273"/>
        </pc:sldMkLst>
        <pc:spChg chg="mod">
          <ac:chgData name="Johnny LO" userId="2469e7bb-cfa9-47dd-b42e-7929089ec756" providerId="ADAL" clId="{B2739C79-C19D-4AEF-91EF-91406F9C0037}" dt="2020-02-12T00:57:50.505" v="8448" actId="20577"/>
          <ac:spMkLst>
            <pc:docMk/>
            <pc:sldMk cId="3176992541" sldId="273"/>
            <ac:spMk id="7" creationId="{00000000-0000-0000-0000-000000000000}"/>
          </ac:spMkLst>
        </pc:spChg>
        <pc:graphicFrameChg chg="add mod modGraphic">
          <ac:chgData name="Johnny LO" userId="2469e7bb-cfa9-47dd-b42e-7929089ec756" providerId="ADAL" clId="{B2739C79-C19D-4AEF-91EF-91406F9C0037}" dt="2020-02-12T01:10:54.051" v="8488" actId="14100"/>
          <ac:graphicFrameMkLst>
            <pc:docMk/>
            <pc:sldMk cId="3176992541" sldId="273"/>
            <ac:graphicFrameMk id="4" creationId="{B7CC7922-A510-44ED-9748-5FBC48083995}"/>
          </ac:graphicFrameMkLst>
        </pc:graphicFrameChg>
        <pc:picChg chg="add del mod">
          <ac:chgData name="Johnny LO" userId="2469e7bb-cfa9-47dd-b42e-7929089ec756" providerId="ADAL" clId="{B2739C79-C19D-4AEF-91EF-91406F9C0037}" dt="2020-02-12T01:09:45.456" v="8474" actId="478"/>
          <ac:picMkLst>
            <pc:docMk/>
            <pc:sldMk cId="3176992541" sldId="273"/>
            <ac:picMk id="2" creationId="{BF239551-A8F4-4656-9D62-6DA10DDC09ED}"/>
          </ac:picMkLst>
        </pc:picChg>
        <pc:picChg chg="add mod">
          <ac:chgData name="Johnny LO" userId="2469e7bb-cfa9-47dd-b42e-7929089ec756" providerId="ADAL" clId="{B2739C79-C19D-4AEF-91EF-91406F9C0037}" dt="2020-02-12T01:18:24.627" v="8492" actId="14100"/>
          <ac:picMkLst>
            <pc:docMk/>
            <pc:sldMk cId="3176992541" sldId="273"/>
            <ac:picMk id="3" creationId="{0180BF3C-8275-44BB-9675-811906E45909}"/>
          </ac:picMkLst>
        </pc:picChg>
        <pc:picChg chg="add mod">
          <ac:chgData name="Johnny LO" userId="2469e7bb-cfa9-47dd-b42e-7929089ec756" providerId="ADAL" clId="{B2739C79-C19D-4AEF-91EF-91406F9C0037}" dt="2020-02-12T01:18:14.372" v="8490" actId="1076"/>
          <ac:picMkLst>
            <pc:docMk/>
            <pc:sldMk cId="3176992541" sldId="273"/>
            <ac:picMk id="5" creationId="{D54CF52D-FF11-4EEB-AA4D-7EE7AF5493A6}"/>
          </ac:picMkLst>
        </pc:picChg>
      </pc:sldChg>
      <pc:sldChg chg="add del">
        <pc:chgData name="Johnny LO" userId="2469e7bb-cfa9-47dd-b42e-7929089ec756" providerId="ADAL" clId="{B2739C79-C19D-4AEF-91EF-91406F9C0037}" dt="2020-02-12T00:55:21.786" v="8412" actId="2696"/>
        <pc:sldMkLst>
          <pc:docMk/>
          <pc:sldMk cId="1119953634" sldId="274"/>
        </pc:sldMkLst>
      </pc:sldChg>
      <pc:sldChg chg="addSp delSp modSp add">
        <pc:chgData name="Johnny LO" userId="2469e7bb-cfa9-47dd-b42e-7929089ec756" providerId="ADAL" clId="{B2739C79-C19D-4AEF-91EF-91406F9C0037}" dt="2020-02-14T06:40:18.608" v="14976" actId="20577"/>
        <pc:sldMkLst>
          <pc:docMk/>
          <pc:sldMk cId="1589051721" sldId="274"/>
        </pc:sldMkLst>
        <pc:spChg chg="add del">
          <ac:chgData name="Johnny LO" userId="2469e7bb-cfa9-47dd-b42e-7929089ec756" providerId="ADAL" clId="{B2739C79-C19D-4AEF-91EF-91406F9C0037}" dt="2020-02-12T01:19:48.785" v="8494"/>
          <ac:spMkLst>
            <pc:docMk/>
            <pc:sldMk cId="1589051721" sldId="274"/>
            <ac:spMk id="2" creationId="{AEEB5D73-FCB5-4CC5-A9CD-22FEC935F3C1}"/>
          </ac:spMkLst>
        </pc:spChg>
        <pc:spChg chg="mod">
          <ac:chgData name="Johnny LO" userId="2469e7bb-cfa9-47dd-b42e-7929089ec756" providerId="ADAL" clId="{B2739C79-C19D-4AEF-91EF-91406F9C0037}" dt="2020-02-14T06:40:18.608" v="14976" actId="20577"/>
          <ac:spMkLst>
            <pc:docMk/>
            <pc:sldMk cId="1589051721" sldId="274"/>
            <ac:spMk id="7" creationId="{00000000-0000-0000-0000-000000000000}"/>
          </ac:spMkLst>
        </pc:spChg>
      </pc:sldChg>
      <pc:sldChg chg="add del">
        <pc:chgData name="Johnny LO" userId="2469e7bb-cfa9-47dd-b42e-7929089ec756" providerId="ADAL" clId="{B2739C79-C19D-4AEF-91EF-91406F9C0037}" dt="2020-02-12T00:55:22.761" v="8413" actId="2696"/>
        <pc:sldMkLst>
          <pc:docMk/>
          <pc:sldMk cId="287158441" sldId="275"/>
        </pc:sldMkLst>
      </pc:sldChg>
      <pc:sldChg chg="addSp delSp modSp add">
        <pc:chgData name="Johnny LO" userId="2469e7bb-cfa9-47dd-b42e-7929089ec756" providerId="ADAL" clId="{B2739C79-C19D-4AEF-91EF-91406F9C0037}" dt="2020-02-12T03:37:20.825" v="10685" actId="20577"/>
        <pc:sldMkLst>
          <pc:docMk/>
          <pc:sldMk cId="842734736" sldId="275"/>
        </pc:sldMkLst>
        <pc:spChg chg="add mod">
          <ac:chgData name="Johnny LO" userId="2469e7bb-cfa9-47dd-b42e-7929089ec756" providerId="ADAL" clId="{B2739C79-C19D-4AEF-91EF-91406F9C0037}" dt="2020-02-12T03:37:05.368" v="10674" actId="1035"/>
          <ac:spMkLst>
            <pc:docMk/>
            <pc:sldMk cId="842734736" sldId="275"/>
            <ac:spMk id="3" creationId="{5594C028-631E-42F5-BB50-A08BEEBC4A14}"/>
          </ac:spMkLst>
        </pc:spChg>
        <pc:spChg chg="mod">
          <ac:chgData name="Johnny LO" userId="2469e7bb-cfa9-47dd-b42e-7929089ec756" providerId="ADAL" clId="{B2739C79-C19D-4AEF-91EF-91406F9C0037}" dt="2020-02-12T03:37:20.825" v="10685" actId="20577"/>
          <ac:spMkLst>
            <pc:docMk/>
            <pc:sldMk cId="842734736" sldId="275"/>
            <ac:spMk id="7" creationId="{00000000-0000-0000-0000-000000000000}"/>
          </ac:spMkLst>
        </pc:spChg>
        <pc:picChg chg="add mod">
          <ac:chgData name="Johnny LO" userId="2469e7bb-cfa9-47dd-b42e-7929089ec756" providerId="ADAL" clId="{B2739C79-C19D-4AEF-91EF-91406F9C0037}" dt="2020-02-12T03:37:05.368" v="10674" actId="1035"/>
          <ac:picMkLst>
            <pc:docMk/>
            <pc:sldMk cId="842734736" sldId="275"/>
            <ac:picMk id="2" creationId="{7928BD9F-CCF9-409D-8131-11FD0A9FBC14}"/>
          </ac:picMkLst>
        </pc:picChg>
        <pc:picChg chg="add del">
          <ac:chgData name="Johnny LO" userId="2469e7bb-cfa9-47dd-b42e-7929089ec756" providerId="ADAL" clId="{B2739C79-C19D-4AEF-91EF-91406F9C0037}" dt="2020-02-12T01:32:11.491" v="8805"/>
          <ac:picMkLst>
            <pc:docMk/>
            <pc:sldMk cId="842734736" sldId="275"/>
            <ac:picMk id="4" creationId="{5F2A4618-821D-4B67-8D31-DF3069228B34}"/>
          </ac:picMkLst>
        </pc:picChg>
      </pc:sldChg>
      <pc:sldChg chg="add del">
        <pc:chgData name="Johnny LO" userId="2469e7bb-cfa9-47dd-b42e-7929089ec756" providerId="ADAL" clId="{B2739C79-C19D-4AEF-91EF-91406F9C0037}" dt="2020-02-12T00:55:23.066" v="8414" actId="2696"/>
        <pc:sldMkLst>
          <pc:docMk/>
          <pc:sldMk cId="969692372" sldId="276"/>
        </pc:sldMkLst>
      </pc:sldChg>
      <pc:sldChg chg="addSp modSp add">
        <pc:chgData name="Johnny LO" userId="2469e7bb-cfa9-47dd-b42e-7929089ec756" providerId="ADAL" clId="{B2739C79-C19D-4AEF-91EF-91406F9C0037}" dt="2020-02-12T01:35:25.976" v="9006" actId="20577"/>
        <pc:sldMkLst>
          <pc:docMk/>
          <pc:sldMk cId="1448677555" sldId="276"/>
        </pc:sldMkLst>
        <pc:spChg chg="add mod">
          <ac:chgData name="Johnny LO" userId="2469e7bb-cfa9-47dd-b42e-7929089ec756" providerId="ADAL" clId="{B2739C79-C19D-4AEF-91EF-91406F9C0037}" dt="2020-02-12T01:33:50.519" v="8954" actId="20577"/>
          <ac:spMkLst>
            <pc:docMk/>
            <pc:sldMk cId="1448677555" sldId="276"/>
            <ac:spMk id="2" creationId="{D485F4D6-F6F8-4EAC-A202-F1EB01BDF3F9}"/>
          </ac:spMkLst>
        </pc:spChg>
        <pc:spChg chg="mod">
          <ac:chgData name="Johnny LO" userId="2469e7bb-cfa9-47dd-b42e-7929089ec756" providerId="ADAL" clId="{B2739C79-C19D-4AEF-91EF-91406F9C0037}" dt="2020-02-12T01:35:25.976" v="9006" actId="20577"/>
          <ac:spMkLst>
            <pc:docMk/>
            <pc:sldMk cId="1448677555" sldId="276"/>
            <ac:spMk id="7" creationId="{00000000-0000-0000-0000-000000000000}"/>
          </ac:spMkLst>
        </pc:spChg>
        <pc:picChg chg="add mod">
          <ac:chgData name="Johnny LO" userId="2469e7bb-cfa9-47dd-b42e-7929089ec756" providerId="ADAL" clId="{B2739C79-C19D-4AEF-91EF-91406F9C0037}" dt="2020-02-12T01:33:03.509" v="8856" actId="1076"/>
          <ac:picMkLst>
            <pc:docMk/>
            <pc:sldMk cId="1448677555" sldId="276"/>
            <ac:picMk id="4" creationId="{E8CF91CE-7ECF-4D35-AE6D-6DA49DCE19BF}"/>
          </ac:picMkLst>
        </pc:picChg>
      </pc:sldChg>
      <pc:sldChg chg="addSp delSp modSp add">
        <pc:chgData name="Johnny LO" userId="2469e7bb-cfa9-47dd-b42e-7929089ec756" providerId="ADAL" clId="{B2739C79-C19D-4AEF-91EF-91406F9C0037}" dt="2020-02-12T01:43:10.954" v="9096" actId="2711"/>
        <pc:sldMkLst>
          <pc:docMk/>
          <pc:sldMk cId="3628726356" sldId="277"/>
        </pc:sldMkLst>
        <pc:spChg chg="add del mod">
          <ac:chgData name="Johnny LO" userId="2469e7bb-cfa9-47dd-b42e-7929089ec756" providerId="ADAL" clId="{B2739C79-C19D-4AEF-91EF-91406F9C0037}" dt="2020-02-12T01:35:06.898" v="8981"/>
          <ac:spMkLst>
            <pc:docMk/>
            <pc:sldMk cId="3628726356" sldId="277"/>
            <ac:spMk id="2" creationId="{203D7D19-33E0-4EF9-917D-3158F15BE852}"/>
          </ac:spMkLst>
        </pc:spChg>
        <pc:spChg chg="add mod">
          <ac:chgData name="Johnny LO" userId="2469e7bb-cfa9-47dd-b42e-7929089ec756" providerId="ADAL" clId="{B2739C79-C19D-4AEF-91EF-91406F9C0037}" dt="2020-02-12T01:43:10.954" v="9096" actId="2711"/>
          <ac:spMkLst>
            <pc:docMk/>
            <pc:sldMk cId="3628726356" sldId="277"/>
            <ac:spMk id="3" creationId="{ED2C1299-5015-4594-9FA2-1648BC1AFE52}"/>
          </ac:spMkLst>
        </pc:spChg>
        <pc:spChg chg="mod">
          <ac:chgData name="Johnny LO" userId="2469e7bb-cfa9-47dd-b42e-7929089ec756" providerId="ADAL" clId="{B2739C79-C19D-4AEF-91EF-91406F9C0037}" dt="2020-02-12T01:35:14.479" v="8982"/>
          <ac:spMkLst>
            <pc:docMk/>
            <pc:sldMk cId="3628726356" sldId="277"/>
            <ac:spMk id="7" creationId="{00000000-0000-0000-0000-000000000000}"/>
          </ac:spMkLst>
        </pc:spChg>
        <pc:spChg chg="add mod">
          <ac:chgData name="Johnny LO" userId="2469e7bb-cfa9-47dd-b42e-7929089ec756" providerId="ADAL" clId="{B2739C79-C19D-4AEF-91EF-91406F9C0037}" dt="2020-02-12T01:43:07.137" v="9095" actId="2711"/>
          <ac:spMkLst>
            <pc:docMk/>
            <pc:sldMk cId="3628726356" sldId="277"/>
            <ac:spMk id="8" creationId="{29881988-5D9D-41F0-8862-EB335AA0E350}"/>
          </ac:spMkLst>
        </pc:spChg>
        <pc:spChg chg="add mod">
          <ac:chgData name="Johnny LO" userId="2469e7bb-cfa9-47dd-b42e-7929089ec756" providerId="ADAL" clId="{B2739C79-C19D-4AEF-91EF-91406F9C0037}" dt="2020-02-12T01:43:03.121" v="9094" actId="2711"/>
          <ac:spMkLst>
            <pc:docMk/>
            <pc:sldMk cId="3628726356" sldId="277"/>
            <ac:spMk id="9" creationId="{E78EC4A2-5C27-4177-80EB-973FB4F99B88}"/>
          </ac:spMkLst>
        </pc:spChg>
        <pc:picChg chg="add mod">
          <ac:chgData name="Johnny LO" userId="2469e7bb-cfa9-47dd-b42e-7929089ec756" providerId="ADAL" clId="{B2739C79-C19D-4AEF-91EF-91406F9C0037}" dt="2020-02-12T01:34:52.493" v="8976" actId="14100"/>
          <ac:picMkLst>
            <pc:docMk/>
            <pc:sldMk cId="3628726356" sldId="277"/>
            <ac:picMk id="4" creationId="{024DB08D-85E4-41F8-96F7-761852AE766E}"/>
          </ac:picMkLst>
        </pc:picChg>
      </pc:sldChg>
      <pc:sldChg chg="add del">
        <pc:chgData name="Johnny LO" userId="2469e7bb-cfa9-47dd-b42e-7929089ec756" providerId="ADAL" clId="{B2739C79-C19D-4AEF-91EF-91406F9C0037}" dt="2020-02-12T00:55:23.754" v="8415" actId="2696"/>
        <pc:sldMkLst>
          <pc:docMk/>
          <pc:sldMk cId="3825766521" sldId="277"/>
        </pc:sldMkLst>
      </pc:sldChg>
      <pc:sldChg chg="add del">
        <pc:chgData name="Johnny LO" userId="2469e7bb-cfa9-47dd-b42e-7929089ec756" providerId="ADAL" clId="{B2739C79-C19D-4AEF-91EF-91406F9C0037}" dt="2020-02-12T01:50:04.697" v="9164" actId="2696"/>
        <pc:sldMkLst>
          <pc:docMk/>
          <pc:sldMk cId="3823549437" sldId="278"/>
        </pc:sldMkLst>
      </pc:sldChg>
      <pc:sldChg chg="add del">
        <pc:chgData name="Johnny LO" userId="2469e7bb-cfa9-47dd-b42e-7929089ec756" providerId="ADAL" clId="{B2739C79-C19D-4AEF-91EF-91406F9C0037}" dt="2020-02-12T00:55:24.168" v="8416" actId="2696"/>
        <pc:sldMkLst>
          <pc:docMk/>
          <pc:sldMk cId="3844810369" sldId="278"/>
        </pc:sldMkLst>
      </pc:sldChg>
      <pc:sldChg chg="add del">
        <pc:chgData name="Johnny LO" userId="2469e7bb-cfa9-47dd-b42e-7929089ec756" providerId="ADAL" clId="{B2739C79-C19D-4AEF-91EF-91406F9C0037}" dt="2020-02-12T00:55:24.730" v="8417" actId="2696"/>
        <pc:sldMkLst>
          <pc:docMk/>
          <pc:sldMk cId="1885490135" sldId="279"/>
        </pc:sldMkLst>
      </pc:sldChg>
      <pc:sldChg chg="add del">
        <pc:chgData name="Johnny LO" userId="2469e7bb-cfa9-47dd-b42e-7929089ec756" providerId="ADAL" clId="{B2739C79-C19D-4AEF-91EF-91406F9C0037}" dt="2020-02-12T01:50:05.372" v="9165" actId="2696"/>
        <pc:sldMkLst>
          <pc:docMk/>
          <pc:sldMk cId="3871158510" sldId="279"/>
        </pc:sldMkLst>
      </pc:sldChg>
      <pc:sldChg chg="add del">
        <pc:chgData name="Johnny LO" userId="2469e7bb-cfa9-47dd-b42e-7929089ec756" providerId="ADAL" clId="{B2739C79-C19D-4AEF-91EF-91406F9C0037}" dt="2020-02-12T00:55:25.368" v="8418" actId="2696"/>
        <pc:sldMkLst>
          <pc:docMk/>
          <pc:sldMk cId="1450488217" sldId="280"/>
        </pc:sldMkLst>
      </pc:sldChg>
      <pc:sldChg chg="add del">
        <pc:chgData name="Johnny LO" userId="2469e7bb-cfa9-47dd-b42e-7929089ec756" providerId="ADAL" clId="{B2739C79-C19D-4AEF-91EF-91406F9C0037}" dt="2020-02-12T01:50:05.845" v="9166" actId="2696"/>
        <pc:sldMkLst>
          <pc:docMk/>
          <pc:sldMk cId="2925459853" sldId="280"/>
        </pc:sldMkLst>
      </pc:sldChg>
      <pc:sldChg chg="add del">
        <pc:chgData name="Johnny LO" userId="2469e7bb-cfa9-47dd-b42e-7929089ec756" providerId="ADAL" clId="{B2739C79-C19D-4AEF-91EF-91406F9C0037}" dt="2020-02-12T01:50:06.217" v="9167" actId="2696"/>
        <pc:sldMkLst>
          <pc:docMk/>
          <pc:sldMk cId="867365974" sldId="281"/>
        </pc:sldMkLst>
      </pc:sldChg>
      <pc:sldChg chg="add del">
        <pc:chgData name="Johnny LO" userId="2469e7bb-cfa9-47dd-b42e-7929089ec756" providerId="ADAL" clId="{B2739C79-C19D-4AEF-91EF-91406F9C0037}" dt="2020-02-12T01:50:06.598" v="9168" actId="2696"/>
        <pc:sldMkLst>
          <pc:docMk/>
          <pc:sldMk cId="202783659" sldId="282"/>
        </pc:sldMkLst>
      </pc:sldChg>
      <pc:sldChg chg="add del">
        <pc:chgData name="Johnny LO" userId="2469e7bb-cfa9-47dd-b42e-7929089ec756" providerId="ADAL" clId="{B2739C79-C19D-4AEF-91EF-91406F9C0037}" dt="2020-02-12T01:50:06.948" v="9169" actId="2696"/>
        <pc:sldMkLst>
          <pc:docMk/>
          <pc:sldMk cId="46682612" sldId="283"/>
        </pc:sldMkLst>
      </pc:sldChg>
      <pc:sldChg chg="add del">
        <pc:chgData name="Johnny LO" userId="2469e7bb-cfa9-47dd-b42e-7929089ec756" providerId="ADAL" clId="{B2739C79-C19D-4AEF-91EF-91406F9C0037}" dt="2020-02-12T01:50:07.528" v="9170" actId="2696"/>
        <pc:sldMkLst>
          <pc:docMk/>
          <pc:sldMk cId="3754695974" sldId="284"/>
        </pc:sldMkLst>
      </pc:sldChg>
      <pc:sldChg chg="add del">
        <pc:chgData name="Johnny LO" userId="2469e7bb-cfa9-47dd-b42e-7929089ec756" providerId="ADAL" clId="{B2739C79-C19D-4AEF-91EF-91406F9C0037}" dt="2020-02-12T01:50:08.097" v="9171" actId="2696"/>
        <pc:sldMkLst>
          <pc:docMk/>
          <pc:sldMk cId="2950376250" sldId="285"/>
        </pc:sldMkLst>
      </pc:sldChg>
      <pc:sldChg chg="addSp delSp modSp add">
        <pc:chgData name="Johnny LO" userId="2469e7bb-cfa9-47dd-b42e-7929089ec756" providerId="ADAL" clId="{B2739C79-C19D-4AEF-91EF-91406F9C0037}" dt="2020-02-12T01:45:02.930" v="9163" actId="2711"/>
        <pc:sldMkLst>
          <pc:docMk/>
          <pc:sldMk cId="321815315" sldId="286"/>
        </pc:sldMkLst>
        <pc:spChg chg="add mod">
          <ac:chgData name="Johnny LO" userId="2469e7bb-cfa9-47dd-b42e-7929089ec756" providerId="ADAL" clId="{B2739C79-C19D-4AEF-91EF-91406F9C0037}" dt="2020-02-12T01:45:02.930" v="9163" actId="2711"/>
          <ac:spMkLst>
            <pc:docMk/>
            <pc:sldMk cId="321815315" sldId="286"/>
            <ac:spMk id="11" creationId="{11BFC1A8-F40D-41A9-A2B7-AB13557FDF6D}"/>
          </ac:spMkLst>
        </pc:spChg>
        <pc:picChg chg="add del mod">
          <ac:chgData name="Johnny LO" userId="2469e7bb-cfa9-47dd-b42e-7929089ec756" providerId="ADAL" clId="{B2739C79-C19D-4AEF-91EF-91406F9C0037}" dt="2020-02-12T01:41:10.267" v="9088" actId="478"/>
          <ac:picMkLst>
            <pc:docMk/>
            <pc:sldMk cId="321815315" sldId="286"/>
            <ac:picMk id="2" creationId="{76DB83DA-679B-428B-B11A-59AC15F3DC59}"/>
          </ac:picMkLst>
        </pc:picChg>
        <pc:picChg chg="del">
          <ac:chgData name="Johnny LO" userId="2469e7bb-cfa9-47dd-b42e-7929089ec756" providerId="ADAL" clId="{B2739C79-C19D-4AEF-91EF-91406F9C0037}" dt="2020-02-12T01:37:14.729" v="9075" actId="478"/>
          <ac:picMkLst>
            <pc:docMk/>
            <pc:sldMk cId="321815315" sldId="286"/>
            <ac:picMk id="3" creationId="{0180BF3C-8275-44BB-9675-811906E45909}"/>
          </ac:picMkLst>
        </pc:picChg>
        <pc:picChg chg="del">
          <ac:chgData name="Johnny LO" userId="2469e7bb-cfa9-47dd-b42e-7929089ec756" providerId="ADAL" clId="{B2739C79-C19D-4AEF-91EF-91406F9C0037}" dt="2020-02-12T01:37:16.160" v="9076" actId="478"/>
          <ac:picMkLst>
            <pc:docMk/>
            <pc:sldMk cId="321815315" sldId="286"/>
            <ac:picMk id="5" creationId="{D54CF52D-FF11-4EEB-AA4D-7EE7AF5493A6}"/>
          </ac:picMkLst>
        </pc:picChg>
        <pc:picChg chg="add mod">
          <ac:chgData name="Johnny LO" userId="2469e7bb-cfa9-47dd-b42e-7929089ec756" providerId="ADAL" clId="{B2739C79-C19D-4AEF-91EF-91406F9C0037}" dt="2020-02-12T01:44:33.805" v="9147" actId="1035"/>
          <ac:picMkLst>
            <pc:docMk/>
            <pc:sldMk cId="321815315" sldId="286"/>
            <ac:picMk id="8" creationId="{FB23B44F-ECC9-44D2-985A-6C8300780C32}"/>
          </ac:picMkLst>
        </pc:picChg>
        <pc:picChg chg="add del">
          <ac:chgData name="Johnny LO" userId="2469e7bb-cfa9-47dd-b42e-7929089ec756" providerId="ADAL" clId="{B2739C79-C19D-4AEF-91EF-91406F9C0037}" dt="2020-02-12T01:41:12.906" v="9090"/>
          <ac:picMkLst>
            <pc:docMk/>
            <pc:sldMk cId="321815315" sldId="286"/>
            <ac:picMk id="9" creationId="{BE8E7190-FC7B-4E0C-BA9B-3ADF5FF5C610}"/>
          </ac:picMkLst>
        </pc:picChg>
        <pc:picChg chg="add mod">
          <ac:chgData name="Johnny LO" userId="2469e7bb-cfa9-47dd-b42e-7929089ec756" providerId="ADAL" clId="{B2739C79-C19D-4AEF-91EF-91406F9C0037}" dt="2020-02-12T01:44:33.805" v="9147" actId="1035"/>
          <ac:picMkLst>
            <pc:docMk/>
            <pc:sldMk cId="321815315" sldId="286"/>
            <ac:picMk id="10" creationId="{4C9DBD1C-C95F-4AEC-A9A4-252FEACA1576}"/>
          </ac:picMkLst>
        </pc:picChg>
      </pc:sldChg>
      <pc:sldChg chg="modSp add del">
        <pc:chgData name="Johnny LO" userId="2469e7bb-cfa9-47dd-b42e-7929089ec756" providerId="ADAL" clId="{B2739C79-C19D-4AEF-91EF-91406F9C0037}" dt="2020-02-12T07:45:03.729" v="10686" actId="2696"/>
        <pc:sldMkLst>
          <pc:docMk/>
          <pc:sldMk cId="542782755" sldId="287"/>
        </pc:sldMkLst>
        <pc:spChg chg="mod">
          <ac:chgData name="Johnny LO" userId="2469e7bb-cfa9-47dd-b42e-7929089ec756" providerId="ADAL" clId="{B2739C79-C19D-4AEF-91EF-91406F9C0037}" dt="2020-02-12T02:35:38.388" v="9739" actId="6549"/>
          <ac:spMkLst>
            <pc:docMk/>
            <pc:sldMk cId="542782755" sldId="287"/>
            <ac:spMk id="7" creationId="{00000000-0000-0000-0000-000000000000}"/>
          </ac:spMkLst>
        </pc:spChg>
      </pc:sldChg>
      <pc:sldChg chg="add">
        <pc:chgData name="Johnny LO" userId="2469e7bb-cfa9-47dd-b42e-7929089ec756" providerId="ADAL" clId="{B2739C79-C19D-4AEF-91EF-91406F9C0037}" dt="2020-02-12T03:18:39.807" v="10021"/>
        <pc:sldMkLst>
          <pc:docMk/>
          <pc:sldMk cId="1183409882" sldId="288"/>
        </pc:sldMkLst>
      </pc:sldChg>
      <pc:sldChg chg="addSp delSp modSp add del">
        <pc:chgData name="Johnny LO" userId="2469e7bb-cfa9-47dd-b42e-7929089ec756" providerId="ADAL" clId="{B2739C79-C19D-4AEF-91EF-91406F9C0037}" dt="2020-02-12T03:18:31.983" v="10019" actId="2696"/>
        <pc:sldMkLst>
          <pc:docMk/>
          <pc:sldMk cId="3626336468" sldId="288"/>
        </pc:sldMkLst>
        <pc:spChg chg="mod">
          <ac:chgData name="Johnny LO" userId="2469e7bb-cfa9-47dd-b42e-7929089ec756" providerId="ADAL" clId="{B2739C79-C19D-4AEF-91EF-91406F9C0037}" dt="2020-02-12T02:56:40.127" v="9991" actId="20577"/>
          <ac:spMkLst>
            <pc:docMk/>
            <pc:sldMk cId="3626336468" sldId="288"/>
            <ac:spMk id="7" creationId="{00000000-0000-0000-0000-000000000000}"/>
          </ac:spMkLst>
        </pc:spChg>
        <pc:picChg chg="add del mod">
          <ac:chgData name="Johnny LO" userId="2469e7bb-cfa9-47dd-b42e-7929089ec756" providerId="ADAL" clId="{B2739C79-C19D-4AEF-91EF-91406F9C0037}" dt="2020-02-12T03:14:46.141" v="10001" actId="478"/>
          <ac:picMkLst>
            <pc:docMk/>
            <pc:sldMk cId="3626336468" sldId="288"/>
            <ac:picMk id="2" creationId="{35C31EE8-494E-47A5-93EA-B60ADA11C9B1}"/>
          </ac:picMkLst>
        </pc:picChg>
        <pc:picChg chg="add mod">
          <ac:chgData name="Johnny LO" userId="2469e7bb-cfa9-47dd-b42e-7929089ec756" providerId="ADAL" clId="{B2739C79-C19D-4AEF-91EF-91406F9C0037}" dt="2020-02-12T03:14:51.460" v="10002" actId="1076"/>
          <ac:picMkLst>
            <pc:docMk/>
            <pc:sldMk cId="3626336468" sldId="288"/>
            <ac:picMk id="4" creationId="{64EF91F1-9585-4DBE-9690-2367567C61E1}"/>
          </ac:picMkLst>
        </pc:picChg>
      </pc:sldChg>
      <pc:sldChg chg="delSp modSp add del">
        <pc:chgData name="Johnny LO" userId="2469e7bb-cfa9-47dd-b42e-7929089ec756" providerId="ADAL" clId="{B2739C79-C19D-4AEF-91EF-91406F9C0037}" dt="2020-02-12T03:18:31.990" v="10020" actId="2696"/>
        <pc:sldMkLst>
          <pc:docMk/>
          <pc:sldMk cId="1549086709" sldId="289"/>
        </pc:sldMkLst>
        <pc:spChg chg="mod">
          <ac:chgData name="Johnny LO" userId="2469e7bb-cfa9-47dd-b42e-7929089ec756" providerId="ADAL" clId="{B2739C79-C19D-4AEF-91EF-91406F9C0037}" dt="2020-02-12T03:15:47.185" v="10017" actId="255"/>
          <ac:spMkLst>
            <pc:docMk/>
            <pc:sldMk cId="1549086709" sldId="289"/>
            <ac:spMk id="7" creationId="{00000000-0000-0000-0000-000000000000}"/>
          </ac:spMkLst>
        </pc:spChg>
        <pc:picChg chg="mod">
          <ac:chgData name="Johnny LO" userId="2469e7bb-cfa9-47dd-b42e-7929089ec756" providerId="ADAL" clId="{B2739C79-C19D-4AEF-91EF-91406F9C0037}" dt="2020-02-12T03:15:50.108" v="10018" actId="1076"/>
          <ac:picMkLst>
            <pc:docMk/>
            <pc:sldMk cId="1549086709" sldId="289"/>
            <ac:picMk id="2" creationId="{35C31EE8-494E-47A5-93EA-B60ADA11C9B1}"/>
          </ac:picMkLst>
        </pc:picChg>
        <pc:picChg chg="del">
          <ac:chgData name="Johnny LO" userId="2469e7bb-cfa9-47dd-b42e-7929089ec756" providerId="ADAL" clId="{B2739C79-C19D-4AEF-91EF-91406F9C0037}" dt="2020-02-12T03:15:00.429" v="10003" actId="478"/>
          <ac:picMkLst>
            <pc:docMk/>
            <pc:sldMk cId="1549086709" sldId="289"/>
            <ac:picMk id="4" creationId="{64EF91F1-9585-4DBE-9690-2367567C61E1}"/>
          </ac:picMkLst>
        </pc:picChg>
      </pc:sldChg>
      <pc:sldChg chg="add del">
        <pc:chgData name="Johnny LO" userId="2469e7bb-cfa9-47dd-b42e-7929089ec756" providerId="ADAL" clId="{B2739C79-C19D-4AEF-91EF-91406F9C0037}" dt="2020-02-12T03:21:45.446" v="10047" actId="2696"/>
        <pc:sldMkLst>
          <pc:docMk/>
          <pc:sldMk cId="2857582399" sldId="289"/>
        </pc:sldMkLst>
      </pc:sldChg>
      <pc:sldChg chg="modSp add del">
        <pc:chgData name="Johnny LO" userId="2469e7bb-cfa9-47dd-b42e-7929089ec756" providerId="ADAL" clId="{B2739C79-C19D-4AEF-91EF-91406F9C0037}" dt="2020-02-12T03:33:40.164" v="10642" actId="2696"/>
        <pc:sldMkLst>
          <pc:docMk/>
          <pc:sldMk cId="3764006920" sldId="290"/>
        </pc:sldMkLst>
        <pc:spChg chg="mod">
          <ac:chgData name="Johnny LO" userId="2469e7bb-cfa9-47dd-b42e-7929089ec756" providerId="ADAL" clId="{B2739C79-C19D-4AEF-91EF-91406F9C0037}" dt="2020-02-12T03:18:54.781" v="10040" actId="20577"/>
          <ac:spMkLst>
            <pc:docMk/>
            <pc:sldMk cId="3764006920" sldId="290"/>
            <ac:spMk id="7" creationId="{00000000-0000-0000-0000-000000000000}"/>
          </ac:spMkLst>
        </pc:spChg>
      </pc:sldChg>
      <pc:sldChg chg="modSp add">
        <pc:chgData name="Johnny LO" userId="2469e7bb-cfa9-47dd-b42e-7929089ec756" providerId="ADAL" clId="{B2739C79-C19D-4AEF-91EF-91406F9C0037}" dt="2020-02-14T06:31:51.165" v="14958" actId="20577"/>
        <pc:sldMkLst>
          <pc:docMk/>
          <pc:sldMk cId="3075489443" sldId="291"/>
        </pc:sldMkLst>
        <pc:spChg chg="mod">
          <ac:chgData name="Johnny LO" userId="2469e7bb-cfa9-47dd-b42e-7929089ec756" providerId="ADAL" clId="{B2739C79-C19D-4AEF-91EF-91406F9C0037}" dt="2020-02-14T06:31:51.165" v="14958" actId="20577"/>
          <ac:spMkLst>
            <pc:docMk/>
            <pc:sldMk cId="3075489443" sldId="291"/>
            <ac:spMk id="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A64CBF-A83F-45CD-B222-DA5F6545660D}" type="datetimeFigureOut">
              <a:rPr lang="en-AU" smtClean="0"/>
              <a:t>17/02/2021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6C41E0-1F10-4CA0-90CC-2CF8149F7BDA}" type="slidenum">
              <a:rPr lang="en-AU" smtClean="0"/>
              <a:t>‹#›</a:t>
            </a:fld>
            <a:endParaRPr lang="en-AU"/>
          </a:p>
        </p:txBody>
      </p:sp>
    </p:spTree>
    <p:extLst>
      <p:ext uri="{BB962C8B-B14F-4D97-AF65-F5344CB8AC3E}">
        <p14:creationId xmlns:p14="http://schemas.microsoft.com/office/powerpoint/2010/main" val="970769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Abstractly, machine learning refers to a set of tools, or methods, or algorithms that allows us to gain insight into the observable world by examining a record of it (i.e. a sample). These insights then allow us to infer patterns and through that we will be able understand the phenomenon that are being studied.</a:t>
            </a:r>
          </a:p>
          <a:p>
            <a:endParaRPr lang="en-US" sz="1400" dirty="0"/>
          </a:p>
          <a:p>
            <a:r>
              <a:rPr lang="en-US" sz="1400" dirty="0"/>
              <a:t>We study a phenomenon in an attempt to understand it. It begins with us making observations, and collecting the relevant data (i.e. a record) on the phenomenon of interest. We would then want to uncover any underlying pattern, and model it if it is there. A model is basically a simplified representation of the phenomenon and a model allows us to understand parts of the phenomenon that we’re studying, and provide us with ideas as to how we would go about tackling it and is there a solution for the problem. From a data scientist stand-point, this is generally what we attempt to do, in particular in research. In machine learning, making accurate predictions is often time is ultimate goal, and interpretation of, and inferences from these models are secondary.</a:t>
            </a:r>
          </a:p>
          <a:p>
            <a:endParaRPr lang="en-US" dirty="0"/>
          </a:p>
          <a:p>
            <a:r>
              <a:rPr lang="en-US" dirty="0"/>
              <a:t>What makes ML models different to your typical statistical models is that ML models have the ability to learn and improve with experience and knowledge and adjust its parameter estimates accordingly to improve its prediction capability.</a:t>
            </a:r>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E1F598F4-E49E-0C4A-95A0-3D4224C6B1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544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E1F598F4-E49E-0C4A-95A0-3D4224C6B1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696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E1F598F4-E49E-0C4A-95A0-3D4224C6B1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9064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E1F598F4-E49E-0C4A-95A0-3D4224C6B1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1130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E1F598F4-E49E-0C4A-95A0-3D4224C6B1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7951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E1F598F4-E49E-0C4A-95A0-3D4224C6B1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58555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E1F598F4-E49E-0C4A-95A0-3D4224C6B1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2525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E1F598F4-E49E-0C4A-95A0-3D4224C6B1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28620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E1F598F4-E49E-0C4A-95A0-3D4224C6B1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0212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E1F598F4-E49E-0C4A-95A0-3D4224C6B1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9449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E1F598F4-E49E-0C4A-95A0-3D4224C6B1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2660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t>
            </a:r>
            <a:r>
              <a:rPr lang="en-US" dirty="0" err="1"/>
              <a:t>buildimg</a:t>
            </a:r>
            <a:r>
              <a:rPr lang="en-US" dirty="0"/>
              <a:t> ML models, we typically ask two particular questions:</a:t>
            </a:r>
          </a:p>
          <a:p>
            <a:pPr marL="228600" indent="-228600">
              <a:buAutoNum type="arabicParenR"/>
            </a:pPr>
            <a:r>
              <a:rPr lang="en-US" dirty="0"/>
              <a:t>[State the question here]. A training example refers to a set of data from which the ML model is developed. A robust ML algorithm is one that has a high level of performance in not just in one training examples, but also be able maintain that level of performance in other training examples.</a:t>
            </a:r>
          </a:p>
          <a:p>
            <a:pPr marL="228600" indent="-228600">
              <a:buAutoNum type="arabicParenR"/>
            </a:pPr>
            <a:r>
              <a:rPr lang="en-US" dirty="0"/>
              <a:t>[State the question]. Every ML model has its own strengths and weaknesses and understanding what they are will lend you to decide which are the more appropriate methods for a particular task. One thing you will notice with ML algorithms is there is often a trade-off between model accuracy and interpretation. Typically, the more accurate a model is, the less interpretable its results.</a:t>
            </a:r>
          </a:p>
          <a:p>
            <a:pPr marL="228600" indent="-228600">
              <a:buAutoNum type="arabicParenR"/>
            </a:pPr>
            <a:endParaRPr lang="en-US" dirty="0"/>
          </a:p>
          <a:p>
            <a:pPr marL="228600" indent="-228600">
              <a:buAutoNum type="arabicParenR"/>
            </a:pPr>
            <a:r>
              <a:rPr lang="en-US" dirty="0"/>
              <a:t>ML draws inspirations from a lot of areas, including statistics, AI, information and control theory and others. Depending on what area you’re in, you might have a preference to certain techniques, in particular if interpretation is more of a focus, then you would not be using techniques such as random forest or neural networks, which are known as black-box approaches.</a:t>
            </a:r>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E1F598F4-E49E-0C4A-95A0-3D4224C6B1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97762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E1F598F4-E49E-0C4A-95A0-3D4224C6B1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3842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E1F598F4-E49E-0C4A-95A0-3D4224C6B1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71398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aware of the algorithm</a:t>
            </a:r>
            <a:r>
              <a:rPr lang="en-US" baseline="0" dirty="0"/>
              <a:t> that you will be applying to the data. Some algorithms can handle missing data.</a:t>
            </a:r>
            <a:endParaRPr lang="en-US" dirty="0"/>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E1F598F4-E49E-0C4A-95A0-3D4224C6B1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42517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aware of the algorithm</a:t>
            </a:r>
            <a:r>
              <a:rPr lang="en-US" baseline="0" dirty="0"/>
              <a:t> that you will be applying to the data. Some algorithms can handle missing data.</a:t>
            </a:r>
            <a:endParaRPr lang="en-US" dirty="0"/>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E1F598F4-E49E-0C4A-95A0-3D4224C6B1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9882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I am a statistician by practice, we will be looking at ML from a statistical viewpoint. This is main reason I am using this book right here as the textbook for the unit. Plus the book is free, which is ideal for many students.</a:t>
            </a:r>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E1F598F4-E49E-0C4A-95A0-3D4224C6B1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1923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ML can be classified into 3 main categories: Supervised, unsupervised and reinforcement learning. In this unit, we will only focus on supervised and unsupervised learning.  Supervised learning is a task-driven approach where the goal is to find an optimal way to achieve certain targets. For example, diagnosing whether someone has cancer. Detecting whether an insurance claim is fraudulent, or predicting whether a movie will do well at the box office. On the hand, unsupervised learning is a data driven approach, whereby we’re trying to uncover the underlying pattern or groupings. Unsupervised learning is particular important in marking, for example, in ad targeting, understanding customer behavior and experience.</a:t>
            </a:r>
          </a:p>
          <a:p>
            <a:endParaRPr lang="en-US" dirty="0"/>
          </a:p>
          <a:p>
            <a:r>
              <a:rPr lang="en-US" dirty="0"/>
              <a:t>Reinforcement learning is more about AI, making real-time decisions and learning from mistakes on the fly, which is interesting, but will not be covered in this unit.</a:t>
            </a:r>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E1F598F4-E49E-0C4A-95A0-3D4224C6B1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5309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supervised learning, a function is inferred from a set of training examples that then allows us to map a set on inputs to an output. A input is another word for features, </a:t>
            </a:r>
            <a:r>
              <a:rPr lang="en-AU" sz="1200" dirty="0">
                <a:latin typeface="Cambria Math" panose="02040503050406030204" pitchFamily="18" charset="0"/>
                <a:ea typeface="Cambria Math" panose="02040503050406030204" pitchFamily="18" charset="0"/>
              </a:rPr>
              <a:t>predictors, covariates, independent variables and an output is often referred to as a response, target, outcome or dependent variable. </a:t>
            </a:r>
          </a:p>
          <a:p>
            <a:endParaRPr lang="en-AU" sz="120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latin typeface="Cambria Math" panose="02040503050406030204" pitchFamily="18" charset="0"/>
                <a:ea typeface="Cambria Math" panose="02040503050406030204" pitchFamily="18" charset="0"/>
              </a:rPr>
              <a:t>The function itself is optimised within the training examples. Once we have this function, we are then able to mapped to new examples (test cases) and evaluate its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latin typeface="Cambria Math" panose="02040503050406030204" pitchFamily="18" charset="0"/>
                <a:ea typeface="Cambria Math" panose="02040503050406030204" pitchFamily="18" charset="0"/>
              </a:rPr>
              <a:t>The goals in supervised models are typically to accurately predict unseen cases, and this is generally the primary goal of many ML models. The secondary outcome is to the model to explain the relationship between the input parameters and the output. However, the priority may switch depending on your area.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Within supervised learning there are two broad classes: regression and classification. Regression refers to a  situation when we are dealing with a continuous outcome or output and is quantifiable by some values or numbers (predicting how much a person is willing to pay for a product), whereas in classification problems, the outcome is a categorical or qualitative (whether an insurance claim is a fraud, or whether an email is a spam email). </a:t>
            </a:r>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E1F598F4-E49E-0C4A-95A0-3D4224C6B1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4413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latin typeface="Cambria Math" panose="02040503050406030204" pitchFamily="18" charset="0"/>
                <a:ea typeface="Cambria Math" panose="02040503050406030204" pitchFamily="18" charset="0"/>
              </a:rPr>
              <a:t>In unsupervised learning, there is no distinctions between what are your input(s) and what are your output within a data.</a:t>
            </a:r>
            <a:r>
              <a:rPr lang="en-US" sz="1200" dirty="0">
                <a:latin typeface="Cambria Math" panose="02040503050406030204" pitchFamily="18" charset="0"/>
                <a:ea typeface="Cambria Math" panose="02040503050406030204" pitchFamily="18" charset="0"/>
              </a:rPr>
              <a:t> Here, we’re not trying to infer a function between the inputs and output to make predictions. In unsupervised learning, we don’t have a starting point. We don’t have a hypothesis to direct us as to how to go about modelling the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mbria Math" panose="02040503050406030204" pitchFamily="18" charset="0"/>
                <a:ea typeface="Cambria Math" panose="02040503050406030204" pitchFamily="18" charset="0"/>
              </a:rPr>
              <a:t>In unsupervised learning, we want to uncover the underlying structure or pattern in the data that we can work with. This also means that un</a:t>
            </a:r>
            <a:r>
              <a:rPr lang="en-AU" sz="1200" dirty="0">
                <a:latin typeface="Cambria Math" panose="02040503050406030204" pitchFamily="18" charset="0"/>
                <a:ea typeface="Cambria Math" panose="02040503050406030204" pitchFamily="18" charset="0"/>
              </a:rPr>
              <a:t>supervised learning can be</a:t>
            </a:r>
            <a:endParaRPr lang="en-US" sz="120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latin typeface="Cambria Math" panose="02040503050406030204" pitchFamily="18" charset="0"/>
                <a:ea typeface="Cambria Math" panose="02040503050406030204" pitchFamily="18" charset="0"/>
              </a:rPr>
              <a:t>somewhat subjective. One person’s view of a pattern may be different to another, which means that it’s difficult quantify or evaluate how well you done unless the underlying pattern is clear and obvious. If</a:t>
            </a:r>
            <a:r>
              <a:rPr lang="en-US" sz="1200" dirty="0">
                <a:latin typeface="Cambria Math" panose="02040503050406030204" pitchFamily="18" charset="0"/>
                <a:ea typeface="Cambria Math" panose="02040503050406030204" pitchFamily="18" charset="0"/>
              </a:rPr>
              <a:t> this is the case, then this can lead to the development of hypotheses that we can later test with a statistical model or ML model. Unsupervised learning can be a precursor to supervised learning.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mbria Math" panose="02040503050406030204" pitchFamily="18" charset="0"/>
                <a:ea typeface="Cambria Math" panose="02040503050406030204" pitchFamily="18" charset="0"/>
              </a:rPr>
              <a:t>There are two sub-categories of unsupervised learning; dimension reduction and clustering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mbria Math" panose="02040503050406030204" pitchFamily="18" charset="0"/>
                <a:ea typeface="Cambria Math" panose="02040503050406030204" pitchFamily="18" charset="0"/>
              </a:rPr>
              <a:t>In dimension reduction, we attempt to map </a:t>
            </a:r>
            <a:r>
              <a:rPr lang="en-AU" sz="1200" dirty="0">
                <a:latin typeface="Cambria Math" panose="02040503050406030204" pitchFamily="18" charset="0"/>
                <a:ea typeface="Cambria Math" panose="02040503050406030204" pitchFamily="18" charset="0"/>
              </a:rPr>
              <a:t>multi-dimensional data to lower dimensions so that we can make sense of it, given that as human beings, we are not able to visualise beyond 3 dimensions. In dimension reduction, we will inevitably lose some information, and this is the trade off if we want to be able to visualise the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latin typeface="Cambria Math" panose="02040503050406030204" pitchFamily="18" charset="0"/>
                <a:ea typeface="Cambria Math" panose="02040503050406030204" pitchFamily="18" charset="0"/>
              </a:rPr>
              <a:t>Clustering refers to an approach that allows us to group objects or individuals based on some measures of similarity or distance. If the groupings are fairly obvious, then we can turn it into a classification problem and building a machine learning model for distinguish the groups.</a:t>
            </a:r>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E1F598F4-E49E-0C4A-95A0-3D4224C6B1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3916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Regardless of what area you’re in, statistics will play a prominently role in machine learning.</a:t>
            </a:r>
          </a:p>
          <a:p>
            <a:endParaRPr lang="en-US" dirty="0"/>
          </a:p>
          <a:p>
            <a:r>
              <a:rPr lang="en-US" dirty="0"/>
              <a:t>Statistics is a science that allows us to learn from our data, which is a record of the phenomenon being studied</a:t>
            </a:r>
          </a:p>
          <a:p>
            <a:endParaRPr lang="en-US" dirty="0"/>
          </a:p>
          <a:p>
            <a:r>
              <a:rPr lang="en-US" dirty="0"/>
              <a:t>Data are more than just numbers, but rather, numbers that are placed in context. Data are meaningless without context. This means that for any dataset, you must have the relevant background information to be able to make sense of it and move forward with whatever that you need to do. This includes the unit. For example, if data is Age, then you need to specify if this is in years, or in months. The latter would be applicable if you’re dealing with children.</a:t>
            </a:r>
          </a:p>
          <a:p>
            <a:endParaRPr lang="en-US" dirty="0"/>
          </a:p>
          <a:p>
            <a:endParaRPr lang="en-US" dirty="0"/>
          </a:p>
          <a:p>
            <a:r>
              <a:rPr lang="en-US" dirty="0"/>
              <a:t>Data will always contain information about some group of individuals. An individual can be an object, an animal or a person. The characteristics of an individual is referred to as a variable. For example if the individual is a person, a characteristic could be the person’s height, age or nationality.</a:t>
            </a:r>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E1F598F4-E49E-0C4A-95A0-3D4224C6B1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6104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E1F598F4-E49E-0C4A-95A0-3D4224C6B1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7633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E1F598F4-E49E-0C4A-95A0-3D4224C6B1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4066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Cover Option A">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0" y="893898"/>
            <a:ext cx="12192000" cy="1014357"/>
          </a:xfrm>
          <a:prstGeom prst="rect">
            <a:avLst/>
          </a:prstGeom>
          <a:solidFill>
            <a:schemeClr val="accent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350" dirty="0"/>
          </a:p>
        </p:txBody>
      </p:sp>
      <p:sp>
        <p:nvSpPr>
          <p:cNvPr id="15" name="Title 1"/>
          <p:cNvSpPr>
            <a:spLocks noGrp="1"/>
          </p:cNvSpPr>
          <p:nvPr>
            <p:ph type="ctrTitle" hasCustomPrompt="1"/>
          </p:nvPr>
        </p:nvSpPr>
        <p:spPr>
          <a:xfrm>
            <a:off x="382239" y="893261"/>
            <a:ext cx="11427527" cy="1014992"/>
          </a:xfrm>
          <a:prstGeom prst="rect">
            <a:avLst/>
          </a:prstGeom>
        </p:spPr>
        <p:txBody>
          <a:bodyPr anchor="ctr">
            <a:noAutofit/>
          </a:bodyPr>
          <a:lstStyle>
            <a:lvl1pPr algn="ctr">
              <a:lnSpc>
                <a:spcPct val="100000"/>
              </a:lnSpc>
              <a:spcAft>
                <a:spcPts val="450"/>
              </a:spcAft>
              <a:defRPr sz="3200" b="1" baseline="0">
                <a:solidFill>
                  <a:schemeClr val="bg2"/>
                </a:solidFill>
                <a:latin typeface="Arial" charset="0"/>
                <a:ea typeface="Arial" charset="0"/>
                <a:cs typeface="Arial" charset="0"/>
              </a:defRPr>
            </a:lvl1pPr>
          </a:lstStyle>
          <a:p>
            <a:r>
              <a:rPr lang="en-US" dirty="0"/>
              <a:t>Cover Option A without sub heading: Click to add heading</a:t>
            </a:r>
          </a:p>
        </p:txBody>
      </p:sp>
      <p:pic>
        <p:nvPicPr>
          <p:cNvPr id="7" name="Picture 6"/>
          <p:cNvPicPr>
            <a:picLocks noChangeAspect="1"/>
          </p:cNvPicPr>
          <p:nvPr userDrawn="1"/>
        </p:nvPicPr>
        <p:blipFill>
          <a:blip r:embed="rId2"/>
          <a:stretch>
            <a:fillRect/>
          </a:stretch>
        </p:blipFill>
        <p:spPr>
          <a:xfrm>
            <a:off x="9509760" y="0"/>
            <a:ext cx="2682240" cy="890668"/>
          </a:xfrm>
          <a:prstGeom prst="rect">
            <a:avLst/>
          </a:prstGeom>
        </p:spPr>
      </p:pic>
    </p:spTree>
    <p:extLst>
      <p:ext uri="{BB962C8B-B14F-4D97-AF65-F5344CB8AC3E}">
        <p14:creationId xmlns:p14="http://schemas.microsoft.com/office/powerpoint/2010/main" val="2341919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in Cover Option B2">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893896"/>
            <a:ext cx="12192000" cy="1014357"/>
          </a:xfrm>
          <a:prstGeom prst="rect">
            <a:avLst/>
          </a:prstGeom>
          <a:solidFill>
            <a:schemeClr val="accent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121917" tIns="60958" rIns="121917" bIns="60958"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defTabSz="914377" eaLnBrk="1" fontAlgn="auto" hangingPunct="1">
              <a:spcBef>
                <a:spcPts val="0"/>
              </a:spcBef>
              <a:spcAft>
                <a:spcPts val="0"/>
              </a:spcAft>
            </a:pPr>
            <a:endParaRPr lang="en-US" altLang="en-US" sz="1800">
              <a:solidFill>
                <a:srgbClr val="101920"/>
              </a:solidFill>
            </a:endParaRPr>
          </a:p>
        </p:txBody>
      </p:sp>
      <p:sp>
        <p:nvSpPr>
          <p:cNvPr id="4" name="Title 1"/>
          <p:cNvSpPr>
            <a:spLocks noGrp="1"/>
          </p:cNvSpPr>
          <p:nvPr>
            <p:ph type="ctrTitle" hasCustomPrompt="1"/>
          </p:nvPr>
        </p:nvSpPr>
        <p:spPr>
          <a:xfrm>
            <a:off x="382238" y="893262"/>
            <a:ext cx="11427527" cy="673861"/>
          </a:xfrm>
          <a:prstGeom prst="rect">
            <a:avLst/>
          </a:prstGeom>
        </p:spPr>
        <p:txBody>
          <a:bodyPr anchor="ctr">
            <a:normAutofit/>
          </a:bodyPr>
          <a:lstStyle>
            <a:lvl1pPr algn="ctr">
              <a:lnSpc>
                <a:spcPct val="100000"/>
              </a:lnSpc>
              <a:spcAft>
                <a:spcPts val="600"/>
              </a:spcAft>
              <a:defRPr sz="2800" b="1" baseline="0">
                <a:solidFill>
                  <a:schemeClr val="bg2"/>
                </a:solidFill>
                <a:latin typeface="Arial" charset="0"/>
                <a:ea typeface="Arial" charset="0"/>
                <a:cs typeface="Arial" charset="0"/>
              </a:defRPr>
            </a:lvl1pPr>
          </a:lstStyle>
          <a:p>
            <a:r>
              <a:rPr lang="en-US" dirty="0"/>
              <a:t>Cover Option B with sub heading: Click to add heading</a:t>
            </a:r>
          </a:p>
        </p:txBody>
      </p:sp>
      <p:sp>
        <p:nvSpPr>
          <p:cNvPr id="5" name="Picture Placeholder 16"/>
          <p:cNvSpPr>
            <a:spLocks noGrp="1" noChangeAspect="1"/>
          </p:cNvSpPr>
          <p:nvPr>
            <p:ph type="pic" sz="quarter" idx="12" hasCustomPrompt="1"/>
          </p:nvPr>
        </p:nvSpPr>
        <p:spPr>
          <a:xfrm>
            <a:off x="0" y="1908253"/>
            <a:ext cx="12192000" cy="4949747"/>
          </a:xfrm>
          <a:prstGeom prst="rect">
            <a:avLst/>
          </a:prstGeom>
          <a:solidFill>
            <a:schemeClr val="tx2">
              <a:lumMod val="20000"/>
              <a:lumOff val="80000"/>
            </a:schemeClr>
          </a:solidFill>
        </p:spPr>
        <p:txBody>
          <a:bodyPr anchor="ctr">
            <a:normAutofit/>
          </a:bodyPr>
          <a:lstStyle>
            <a:lvl1pPr algn="ctr">
              <a:defRPr sz="1600" b="0"/>
            </a:lvl1pPr>
          </a:lstStyle>
          <a:p>
            <a:r>
              <a:rPr lang="en-US" dirty="0"/>
              <a:t>Click this icon to insert image</a:t>
            </a:r>
          </a:p>
        </p:txBody>
      </p:sp>
      <p:sp>
        <p:nvSpPr>
          <p:cNvPr id="10" name="Text Placeholder 9"/>
          <p:cNvSpPr>
            <a:spLocks noGrp="1"/>
          </p:cNvSpPr>
          <p:nvPr>
            <p:ph type="body" sz="quarter" idx="14" hasCustomPrompt="1"/>
          </p:nvPr>
        </p:nvSpPr>
        <p:spPr>
          <a:xfrm>
            <a:off x="382238" y="1436500"/>
            <a:ext cx="11427527" cy="399081"/>
          </a:xfrm>
          <a:prstGeom prst="rect">
            <a:avLst/>
          </a:prstGeom>
        </p:spPr>
        <p:txBody>
          <a:bodyPr/>
          <a:lstStyle>
            <a:lvl1pPr algn="ctr">
              <a:defRPr>
                <a:solidFill>
                  <a:schemeClr val="bg2"/>
                </a:solidFill>
              </a:defRPr>
            </a:lvl1pPr>
          </a:lstStyle>
          <a:p>
            <a:pPr lvl="0"/>
            <a:r>
              <a:rPr lang="en-US" dirty="0"/>
              <a:t>Click to add sub heading</a:t>
            </a:r>
          </a:p>
        </p:txBody>
      </p:sp>
      <p:pic>
        <p:nvPicPr>
          <p:cNvPr id="9" name="Picture 8"/>
          <p:cNvPicPr>
            <a:picLocks noChangeAspect="1"/>
          </p:cNvPicPr>
          <p:nvPr userDrawn="1"/>
        </p:nvPicPr>
        <p:blipFill>
          <a:blip r:embed="rId2"/>
          <a:stretch>
            <a:fillRect/>
          </a:stretch>
        </p:blipFill>
        <p:spPr>
          <a:xfrm>
            <a:off x="9501949" y="0"/>
            <a:ext cx="2690051" cy="893261"/>
          </a:xfrm>
          <a:prstGeom prst="rect">
            <a:avLst/>
          </a:prstGeom>
        </p:spPr>
      </p:pic>
    </p:spTree>
    <p:extLst>
      <p:ext uri="{BB962C8B-B14F-4D97-AF65-F5344CB8AC3E}">
        <p14:creationId xmlns:p14="http://schemas.microsoft.com/office/powerpoint/2010/main" val="2488329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Main Cover Option C">
    <p:spTree>
      <p:nvGrpSpPr>
        <p:cNvPr id="1" name=""/>
        <p:cNvGrpSpPr/>
        <p:nvPr/>
      </p:nvGrpSpPr>
      <p:grpSpPr>
        <a:xfrm>
          <a:off x="0" y="0"/>
          <a:ext cx="0" cy="0"/>
          <a:chOff x="0" y="0"/>
          <a:chExt cx="0" cy="0"/>
        </a:xfrm>
      </p:grpSpPr>
      <p:sp>
        <p:nvSpPr>
          <p:cNvPr id="6" name="Picture Placeholder 5"/>
          <p:cNvSpPr>
            <a:spLocks noGrp="1" noChangeAspect="1"/>
          </p:cNvSpPr>
          <p:nvPr>
            <p:ph type="pic" sz="quarter" idx="10" hasCustomPrompt="1"/>
          </p:nvPr>
        </p:nvSpPr>
        <p:spPr>
          <a:xfrm>
            <a:off x="0" y="0"/>
            <a:ext cx="6756077" cy="6858000"/>
          </a:xfrm>
          <a:prstGeom prst="rect">
            <a:avLst/>
          </a:prstGeom>
          <a:solidFill>
            <a:schemeClr val="tx2">
              <a:lumMod val="20000"/>
              <a:lumOff val="80000"/>
            </a:schemeClr>
          </a:solidFill>
        </p:spPr>
        <p:txBody>
          <a:bodyPr anchor="ctr">
            <a:normAutofit/>
          </a:bodyPr>
          <a:lstStyle>
            <a:lvl1pPr algn="ctr">
              <a:defRPr sz="1600" b="0" baseline="0"/>
            </a:lvl1pPr>
          </a:lstStyle>
          <a:p>
            <a:r>
              <a:rPr lang="en-US" dirty="0"/>
              <a:t>Click this icon to insert image</a:t>
            </a:r>
          </a:p>
        </p:txBody>
      </p:sp>
      <p:sp>
        <p:nvSpPr>
          <p:cNvPr id="14" name="Title 1"/>
          <p:cNvSpPr>
            <a:spLocks noGrp="1"/>
          </p:cNvSpPr>
          <p:nvPr>
            <p:ph type="ctrTitle" hasCustomPrompt="1"/>
          </p:nvPr>
        </p:nvSpPr>
        <p:spPr>
          <a:xfrm>
            <a:off x="7047934" y="3006013"/>
            <a:ext cx="4810985" cy="1237623"/>
          </a:xfrm>
          <a:prstGeom prst="rect">
            <a:avLst/>
          </a:prstGeom>
        </p:spPr>
        <p:txBody>
          <a:bodyPr anchor="b">
            <a:normAutofit/>
          </a:bodyPr>
          <a:lstStyle>
            <a:lvl1pPr algn="l">
              <a:lnSpc>
                <a:spcPct val="100000"/>
              </a:lnSpc>
              <a:spcAft>
                <a:spcPts val="600"/>
              </a:spcAft>
              <a:defRPr sz="2800" b="1" baseline="0">
                <a:solidFill>
                  <a:schemeClr val="accent5"/>
                </a:solidFill>
                <a:latin typeface="Arial" charset="0"/>
                <a:ea typeface="Arial" charset="0"/>
                <a:cs typeface="Arial" charset="0"/>
              </a:defRPr>
            </a:lvl1pPr>
          </a:lstStyle>
          <a:p>
            <a:r>
              <a:rPr lang="en-US" dirty="0"/>
              <a:t>Cover Option C:</a:t>
            </a:r>
            <a:br>
              <a:rPr lang="en-US" dirty="0"/>
            </a:br>
            <a:r>
              <a:rPr lang="en-US" dirty="0"/>
              <a:t>Click to add heading</a:t>
            </a:r>
          </a:p>
        </p:txBody>
      </p:sp>
      <p:sp>
        <p:nvSpPr>
          <p:cNvPr id="5" name="Text Placeholder 4"/>
          <p:cNvSpPr>
            <a:spLocks noGrp="1"/>
          </p:cNvSpPr>
          <p:nvPr>
            <p:ph type="body" sz="quarter" idx="11" hasCustomPrompt="1"/>
          </p:nvPr>
        </p:nvSpPr>
        <p:spPr>
          <a:xfrm>
            <a:off x="7048610" y="4292601"/>
            <a:ext cx="4810441" cy="861484"/>
          </a:xfrm>
          <a:prstGeom prst="rect">
            <a:avLst/>
          </a:prstGeom>
        </p:spPr>
        <p:txBody>
          <a:bodyPr/>
          <a:lstStyle>
            <a:lvl1pPr>
              <a:lnSpc>
                <a:spcPct val="100000"/>
              </a:lnSpc>
              <a:defRPr>
                <a:solidFill>
                  <a:schemeClr val="tx1"/>
                </a:solidFill>
              </a:defRPr>
            </a:lvl1pPr>
          </a:lstStyle>
          <a:p>
            <a:pPr lvl="0"/>
            <a:r>
              <a:rPr lang="en-US" dirty="0"/>
              <a:t>Click to add sub heading</a:t>
            </a:r>
          </a:p>
        </p:txBody>
      </p:sp>
      <p:pic>
        <p:nvPicPr>
          <p:cNvPr id="9" name="Picture 8"/>
          <p:cNvPicPr>
            <a:picLocks noChangeAspect="1"/>
          </p:cNvPicPr>
          <p:nvPr userDrawn="1"/>
        </p:nvPicPr>
        <p:blipFill>
          <a:blip r:embed="rId2"/>
          <a:stretch>
            <a:fillRect/>
          </a:stretch>
        </p:blipFill>
        <p:spPr>
          <a:xfrm>
            <a:off x="9270720" y="185620"/>
            <a:ext cx="2690051" cy="893261"/>
          </a:xfrm>
          <a:prstGeom prst="rect">
            <a:avLst/>
          </a:prstGeom>
        </p:spPr>
      </p:pic>
    </p:spTree>
    <p:extLst>
      <p:ext uri="{BB962C8B-B14F-4D97-AF65-F5344CB8AC3E}">
        <p14:creationId xmlns:p14="http://schemas.microsoft.com/office/powerpoint/2010/main" val="4140674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1 col text only">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1064" y="1186543"/>
            <a:ext cx="8264453" cy="4990420"/>
          </a:xfrm>
          <a:prstGeom prst="rect">
            <a:avLst/>
          </a:prstGeom>
        </p:spPr>
        <p:txBody>
          <a:bodyPr>
            <a:normAutofit/>
          </a:bodyPr>
          <a:lstStyle>
            <a:lvl1pPr>
              <a:lnSpc>
                <a:spcPct val="100000"/>
              </a:lnSpc>
              <a:defRPr sz="1600"/>
            </a:lvl1pPr>
            <a:lvl2pPr>
              <a:lnSpc>
                <a:spcPct val="100000"/>
              </a:lnSpc>
              <a:defRPr sz="1600"/>
            </a:lvl2pPr>
            <a:lvl3pPr>
              <a:lnSpc>
                <a:spcPct val="100000"/>
              </a:lnSpc>
              <a:defRPr sz="1600"/>
            </a:lvl3pPr>
          </a:lstStyle>
          <a:p>
            <a:pPr lvl="0"/>
            <a:r>
              <a:rPr lang="en-US"/>
              <a:t>Click to edit Master text styles</a:t>
            </a:r>
          </a:p>
          <a:p>
            <a:pPr lvl="1"/>
            <a:r>
              <a:rPr lang="en-US"/>
              <a:t>Second level</a:t>
            </a:r>
          </a:p>
          <a:p>
            <a:pPr lvl="2"/>
            <a:r>
              <a:rPr lang="en-US"/>
              <a:t>Third level</a:t>
            </a:r>
          </a:p>
        </p:txBody>
      </p:sp>
      <p:pic>
        <p:nvPicPr>
          <p:cNvPr id="7" name="Picture 13" descr="ECU_AUS_logo_C"/>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76666" y="-3174"/>
            <a:ext cx="1215335" cy="8964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Rectangle 8"/>
          <p:cNvSpPr>
            <a:spLocks noChangeArrowheads="1"/>
          </p:cNvSpPr>
          <p:nvPr userDrawn="1"/>
        </p:nvSpPr>
        <p:spPr bwMode="auto">
          <a:xfrm>
            <a:off x="-1" y="0"/>
            <a:ext cx="10976665" cy="893261"/>
          </a:xfrm>
          <a:prstGeom prst="rect">
            <a:avLst/>
          </a:prstGeom>
          <a:solidFill>
            <a:schemeClr val="accent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121917" tIns="60958" rIns="121917" bIns="60958"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defTabSz="914377" eaLnBrk="1" fontAlgn="auto" hangingPunct="1">
              <a:spcBef>
                <a:spcPts val="0"/>
              </a:spcBef>
              <a:spcAft>
                <a:spcPts val="0"/>
              </a:spcAft>
            </a:pPr>
            <a:endParaRPr lang="en-US" altLang="en-US" sz="1800">
              <a:solidFill>
                <a:srgbClr val="009878"/>
              </a:solidFill>
            </a:endParaRPr>
          </a:p>
        </p:txBody>
      </p:sp>
      <p:sp>
        <p:nvSpPr>
          <p:cNvPr id="10" name="Title 1"/>
          <p:cNvSpPr>
            <a:spLocks noGrp="1"/>
          </p:cNvSpPr>
          <p:nvPr>
            <p:ph type="title" hasCustomPrompt="1"/>
          </p:nvPr>
        </p:nvSpPr>
        <p:spPr>
          <a:xfrm>
            <a:off x="461064" y="-3174"/>
            <a:ext cx="10515600" cy="896436"/>
          </a:xfrm>
          <a:prstGeom prst="rect">
            <a:avLst/>
          </a:prstGeom>
        </p:spPr>
        <p:txBody>
          <a:bodyPr>
            <a:normAutofit/>
          </a:bodyPr>
          <a:lstStyle>
            <a:lvl1pPr>
              <a:defRPr sz="2400" b="1" baseline="0">
                <a:solidFill>
                  <a:schemeClr val="bg1"/>
                </a:solidFill>
              </a:defRPr>
            </a:lvl1pPr>
          </a:lstStyle>
          <a:p>
            <a:r>
              <a:rPr lang="en-US" dirty="0"/>
              <a:t>1 column text only slide. Click to add title. </a:t>
            </a:r>
          </a:p>
        </p:txBody>
      </p:sp>
    </p:spTree>
    <p:extLst>
      <p:ext uri="{BB962C8B-B14F-4D97-AF65-F5344CB8AC3E}">
        <p14:creationId xmlns:p14="http://schemas.microsoft.com/office/powerpoint/2010/main" val="1149479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2 col text only">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1065" y="1186543"/>
            <a:ext cx="5181600" cy="4990420"/>
          </a:xfrm>
          <a:prstGeom prst="rect">
            <a:avLst/>
          </a:prstGeom>
        </p:spPr>
        <p:txBody>
          <a:bodyPr>
            <a:normAutofit/>
          </a:bodyPr>
          <a:lstStyle>
            <a:lvl1pPr>
              <a:lnSpc>
                <a:spcPct val="100000"/>
              </a:lnSpc>
              <a:defRPr sz="1600"/>
            </a:lvl1pPr>
            <a:lvl2pPr>
              <a:lnSpc>
                <a:spcPct val="100000"/>
              </a:lnSpc>
              <a:defRPr sz="1600"/>
            </a:lvl2pPr>
            <a:lvl3pPr>
              <a:lnSpc>
                <a:spcPct val="100000"/>
              </a:lnSpc>
              <a:defRPr sz="1600"/>
            </a:lvl3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559947" y="1186543"/>
            <a:ext cx="5181600" cy="4990420"/>
          </a:xfrm>
          <a:prstGeom prst="rect">
            <a:avLst/>
          </a:prstGeom>
        </p:spPr>
        <p:txBody>
          <a:bodyPr>
            <a:normAutofit/>
          </a:bodyPr>
          <a:lstStyle>
            <a:lvl1pPr>
              <a:lnSpc>
                <a:spcPct val="100000"/>
              </a:lnSpc>
              <a:defRPr sz="1600"/>
            </a:lvl1pPr>
            <a:lvl2pPr>
              <a:lnSpc>
                <a:spcPct val="100000"/>
              </a:lnSpc>
              <a:defRPr sz="1600"/>
            </a:lvl2pPr>
            <a:lvl3pPr>
              <a:lnSpc>
                <a:spcPct val="100000"/>
              </a:lnSpc>
              <a:defRPr sz="1600"/>
            </a:lvl3pPr>
          </a:lstStyle>
          <a:p>
            <a:pPr lvl="0"/>
            <a:r>
              <a:rPr lang="en-US"/>
              <a:t>Click to edit Master text styles</a:t>
            </a:r>
          </a:p>
          <a:p>
            <a:pPr lvl="1"/>
            <a:r>
              <a:rPr lang="en-US"/>
              <a:t>Second level</a:t>
            </a:r>
          </a:p>
          <a:p>
            <a:pPr lvl="2"/>
            <a:r>
              <a:rPr lang="en-US"/>
              <a:t>Third level</a:t>
            </a:r>
          </a:p>
        </p:txBody>
      </p:sp>
      <p:pic>
        <p:nvPicPr>
          <p:cNvPr id="10" name="Picture 13" descr="ECU_AUS_logo_C"/>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76666" y="-3174"/>
            <a:ext cx="1215335" cy="8964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Rectangle 11"/>
          <p:cNvSpPr>
            <a:spLocks noChangeArrowheads="1"/>
          </p:cNvSpPr>
          <p:nvPr userDrawn="1"/>
        </p:nvSpPr>
        <p:spPr bwMode="auto">
          <a:xfrm>
            <a:off x="-1" y="0"/>
            <a:ext cx="10976665" cy="893261"/>
          </a:xfrm>
          <a:prstGeom prst="rect">
            <a:avLst/>
          </a:prstGeom>
          <a:solidFill>
            <a:schemeClr val="accent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121917" tIns="60958" rIns="121917" bIns="60958"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defTabSz="914377" eaLnBrk="1" fontAlgn="auto" hangingPunct="1">
              <a:spcBef>
                <a:spcPts val="0"/>
              </a:spcBef>
              <a:spcAft>
                <a:spcPts val="0"/>
              </a:spcAft>
            </a:pPr>
            <a:endParaRPr lang="en-US" altLang="en-US" sz="1800">
              <a:solidFill>
                <a:srgbClr val="101920"/>
              </a:solidFill>
            </a:endParaRPr>
          </a:p>
        </p:txBody>
      </p:sp>
      <p:sp>
        <p:nvSpPr>
          <p:cNvPr id="13" name="Title 1"/>
          <p:cNvSpPr>
            <a:spLocks noGrp="1"/>
          </p:cNvSpPr>
          <p:nvPr>
            <p:ph type="title" hasCustomPrompt="1"/>
          </p:nvPr>
        </p:nvSpPr>
        <p:spPr>
          <a:xfrm>
            <a:off x="461065" y="-3174"/>
            <a:ext cx="10515600" cy="896436"/>
          </a:xfrm>
          <a:prstGeom prst="rect">
            <a:avLst/>
          </a:prstGeom>
        </p:spPr>
        <p:txBody>
          <a:bodyPr>
            <a:normAutofit/>
          </a:bodyPr>
          <a:lstStyle>
            <a:lvl1pPr>
              <a:defRPr sz="2400" b="1" baseline="0">
                <a:solidFill>
                  <a:schemeClr val="bg1"/>
                </a:solidFill>
              </a:defRPr>
            </a:lvl1pPr>
          </a:lstStyle>
          <a:p>
            <a:r>
              <a:rPr lang="en-US" dirty="0"/>
              <a:t>2 column text only slide. Click to add title. </a:t>
            </a:r>
          </a:p>
        </p:txBody>
      </p:sp>
    </p:spTree>
    <p:extLst>
      <p:ext uri="{BB962C8B-B14F-4D97-AF65-F5344CB8AC3E}">
        <p14:creationId xmlns:p14="http://schemas.microsoft.com/office/powerpoint/2010/main" val="1592633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2 col text + image on right">
    <p:spTree>
      <p:nvGrpSpPr>
        <p:cNvPr id="1" name=""/>
        <p:cNvGrpSpPr/>
        <p:nvPr/>
      </p:nvGrpSpPr>
      <p:grpSpPr>
        <a:xfrm>
          <a:off x="0" y="0"/>
          <a:ext cx="0" cy="0"/>
          <a:chOff x="0" y="0"/>
          <a:chExt cx="0" cy="0"/>
        </a:xfrm>
      </p:grpSpPr>
      <p:sp>
        <p:nvSpPr>
          <p:cNvPr id="6" name="Content Placeholder 2"/>
          <p:cNvSpPr>
            <a:spLocks noGrp="1"/>
          </p:cNvSpPr>
          <p:nvPr>
            <p:ph sz="half" idx="1"/>
          </p:nvPr>
        </p:nvSpPr>
        <p:spPr>
          <a:xfrm>
            <a:off x="468403" y="1186543"/>
            <a:ext cx="5181600" cy="4990420"/>
          </a:xfrm>
          <a:prstGeom prst="rect">
            <a:avLst/>
          </a:prstGeom>
        </p:spPr>
        <p:txBody>
          <a:bodyPr>
            <a:normAutofit/>
          </a:bodyPr>
          <a:lstStyle>
            <a:lvl1pPr>
              <a:lnSpc>
                <a:spcPct val="100000"/>
              </a:lnSpc>
              <a:defRPr sz="1600"/>
            </a:lvl1pPr>
            <a:lvl2pPr>
              <a:lnSpc>
                <a:spcPct val="100000"/>
              </a:lnSpc>
              <a:defRPr sz="1600"/>
            </a:lvl2pPr>
            <a:lvl3pPr>
              <a:lnSpc>
                <a:spcPct val="100000"/>
              </a:lnSpc>
              <a:defRPr sz="1600"/>
            </a:lvl3pPr>
          </a:lstStyle>
          <a:p>
            <a:pPr lvl="0"/>
            <a:r>
              <a:rPr lang="en-US"/>
              <a:t>Click to edit Master text styles</a:t>
            </a:r>
          </a:p>
          <a:p>
            <a:pPr lvl="1"/>
            <a:r>
              <a:rPr lang="en-US"/>
              <a:t>Second level</a:t>
            </a:r>
          </a:p>
          <a:p>
            <a:pPr lvl="2"/>
            <a:r>
              <a:rPr lang="en-US"/>
              <a:t>Third level</a:t>
            </a:r>
          </a:p>
        </p:txBody>
      </p:sp>
      <p:pic>
        <p:nvPicPr>
          <p:cNvPr id="10" name="Picture 13" descr="ECU_AUS_logo_C"/>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76666" y="-3174"/>
            <a:ext cx="1215335" cy="8964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Rectangle 11"/>
          <p:cNvSpPr>
            <a:spLocks noChangeArrowheads="1"/>
          </p:cNvSpPr>
          <p:nvPr userDrawn="1"/>
        </p:nvSpPr>
        <p:spPr bwMode="auto">
          <a:xfrm>
            <a:off x="1" y="0"/>
            <a:ext cx="10976665" cy="893261"/>
          </a:xfrm>
          <a:prstGeom prst="rect">
            <a:avLst/>
          </a:prstGeom>
          <a:solidFill>
            <a:schemeClr val="accent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121917" tIns="60958" rIns="121917" bIns="60958"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defTabSz="914377" eaLnBrk="1" fontAlgn="auto" hangingPunct="1">
              <a:spcBef>
                <a:spcPts val="0"/>
              </a:spcBef>
              <a:spcAft>
                <a:spcPts val="0"/>
              </a:spcAft>
            </a:pPr>
            <a:endParaRPr lang="en-US" altLang="en-US" sz="1800">
              <a:solidFill>
                <a:srgbClr val="101920"/>
              </a:solidFill>
            </a:endParaRPr>
          </a:p>
        </p:txBody>
      </p:sp>
      <p:sp>
        <p:nvSpPr>
          <p:cNvPr id="13" name="Title 1"/>
          <p:cNvSpPr>
            <a:spLocks noGrp="1"/>
          </p:cNvSpPr>
          <p:nvPr>
            <p:ph type="title" hasCustomPrompt="1"/>
          </p:nvPr>
        </p:nvSpPr>
        <p:spPr>
          <a:xfrm>
            <a:off x="461065" y="-3174"/>
            <a:ext cx="10515600" cy="896436"/>
          </a:xfrm>
          <a:prstGeom prst="rect">
            <a:avLst/>
          </a:prstGeom>
        </p:spPr>
        <p:txBody>
          <a:bodyPr>
            <a:normAutofit/>
          </a:bodyPr>
          <a:lstStyle>
            <a:lvl1pPr>
              <a:defRPr sz="2400" b="1" baseline="0">
                <a:solidFill>
                  <a:schemeClr val="bg1"/>
                </a:solidFill>
              </a:defRPr>
            </a:lvl1pPr>
          </a:lstStyle>
          <a:p>
            <a:r>
              <a:rPr lang="en-US" dirty="0"/>
              <a:t>2 column: text with image on right. Click to add title.</a:t>
            </a:r>
          </a:p>
        </p:txBody>
      </p:sp>
      <p:sp>
        <p:nvSpPr>
          <p:cNvPr id="17" name="Picture Placeholder 16"/>
          <p:cNvSpPr>
            <a:spLocks noGrp="1" noChangeAspect="1"/>
          </p:cNvSpPr>
          <p:nvPr>
            <p:ph type="pic" sz="quarter" idx="12" hasCustomPrompt="1"/>
          </p:nvPr>
        </p:nvSpPr>
        <p:spPr>
          <a:xfrm>
            <a:off x="6470252" y="1185864"/>
            <a:ext cx="5181600" cy="4991099"/>
          </a:xfrm>
          <a:prstGeom prst="rect">
            <a:avLst/>
          </a:prstGeom>
          <a:solidFill>
            <a:schemeClr val="tx2">
              <a:lumMod val="20000"/>
              <a:lumOff val="80000"/>
            </a:schemeClr>
          </a:solidFill>
        </p:spPr>
        <p:txBody>
          <a:bodyPr anchor="ctr">
            <a:normAutofit/>
          </a:bodyPr>
          <a:lstStyle>
            <a:lvl1pPr algn="ctr">
              <a:defRPr sz="1600" b="0"/>
            </a:lvl1pPr>
          </a:lstStyle>
          <a:p>
            <a:r>
              <a:rPr lang="en-US" dirty="0"/>
              <a:t>Click this icon to insert image</a:t>
            </a:r>
          </a:p>
        </p:txBody>
      </p:sp>
    </p:spTree>
    <p:extLst>
      <p:ext uri="{BB962C8B-B14F-4D97-AF65-F5344CB8AC3E}">
        <p14:creationId xmlns:p14="http://schemas.microsoft.com/office/powerpoint/2010/main" val="3258469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2 col text + image on left">
    <p:spTree>
      <p:nvGrpSpPr>
        <p:cNvPr id="1" name=""/>
        <p:cNvGrpSpPr/>
        <p:nvPr/>
      </p:nvGrpSpPr>
      <p:grpSpPr>
        <a:xfrm>
          <a:off x="0" y="0"/>
          <a:ext cx="0" cy="0"/>
          <a:chOff x="0" y="0"/>
          <a:chExt cx="0" cy="0"/>
        </a:xfrm>
      </p:grpSpPr>
      <p:sp>
        <p:nvSpPr>
          <p:cNvPr id="11" name="Picture Placeholder 16"/>
          <p:cNvSpPr>
            <a:spLocks noGrp="1" noChangeAspect="1"/>
          </p:cNvSpPr>
          <p:nvPr>
            <p:ph type="pic" sz="quarter" idx="13" hasCustomPrompt="1"/>
          </p:nvPr>
        </p:nvSpPr>
        <p:spPr>
          <a:xfrm>
            <a:off x="468403" y="1185864"/>
            <a:ext cx="5181600" cy="4991099"/>
          </a:xfrm>
          <a:prstGeom prst="rect">
            <a:avLst/>
          </a:prstGeom>
          <a:solidFill>
            <a:schemeClr val="tx2">
              <a:lumMod val="20000"/>
              <a:lumOff val="80000"/>
            </a:schemeClr>
          </a:solidFill>
        </p:spPr>
        <p:txBody>
          <a:bodyPr anchor="ctr">
            <a:normAutofit/>
          </a:bodyPr>
          <a:lstStyle>
            <a:lvl1pPr algn="ctr">
              <a:defRPr sz="1600" b="0"/>
            </a:lvl1pPr>
          </a:lstStyle>
          <a:p>
            <a:r>
              <a:rPr lang="en-US" dirty="0"/>
              <a:t>Click this icon to insert image</a:t>
            </a:r>
          </a:p>
        </p:txBody>
      </p:sp>
      <p:sp>
        <p:nvSpPr>
          <p:cNvPr id="6" name="Content Placeholder 2"/>
          <p:cNvSpPr>
            <a:spLocks noGrp="1"/>
          </p:cNvSpPr>
          <p:nvPr>
            <p:ph sz="half" idx="1"/>
          </p:nvPr>
        </p:nvSpPr>
        <p:spPr>
          <a:xfrm>
            <a:off x="6470252" y="1186543"/>
            <a:ext cx="5181600" cy="4990420"/>
          </a:xfrm>
          <a:prstGeom prst="rect">
            <a:avLst/>
          </a:prstGeom>
        </p:spPr>
        <p:txBody>
          <a:bodyPr>
            <a:normAutofit/>
          </a:bodyPr>
          <a:lstStyle>
            <a:lvl1pPr>
              <a:lnSpc>
                <a:spcPct val="100000"/>
              </a:lnSpc>
              <a:defRPr sz="1600"/>
            </a:lvl1pPr>
            <a:lvl2pPr>
              <a:lnSpc>
                <a:spcPct val="100000"/>
              </a:lnSpc>
              <a:defRPr sz="1600"/>
            </a:lvl2pPr>
            <a:lvl3pPr>
              <a:lnSpc>
                <a:spcPct val="100000"/>
              </a:lnSpc>
              <a:defRPr sz="1600"/>
            </a:lvl3pPr>
          </a:lstStyle>
          <a:p>
            <a:pPr lvl="0"/>
            <a:r>
              <a:rPr lang="en-US"/>
              <a:t>Click to edit Master text styles</a:t>
            </a:r>
          </a:p>
          <a:p>
            <a:pPr lvl="1"/>
            <a:r>
              <a:rPr lang="en-US"/>
              <a:t>Second level</a:t>
            </a:r>
          </a:p>
          <a:p>
            <a:pPr lvl="2"/>
            <a:r>
              <a:rPr lang="en-US"/>
              <a:t>Third level</a:t>
            </a:r>
          </a:p>
        </p:txBody>
      </p:sp>
      <p:pic>
        <p:nvPicPr>
          <p:cNvPr id="10" name="Picture 13" descr="ECU_AUS_logo_C"/>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76666" y="-3174"/>
            <a:ext cx="1215335" cy="8964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Rectangle 11"/>
          <p:cNvSpPr>
            <a:spLocks noChangeArrowheads="1"/>
          </p:cNvSpPr>
          <p:nvPr userDrawn="1"/>
        </p:nvSpPr>
        <p:spPr bwMode="auto">
          <a:xfrm>
            <a:off x="-1" y="0"/>
            <a:ext cx="10976665" cy="893261"/>
          </a:xfrm>
          <a:prstGeom prst="rect">
            <a:avLst/>
          </a:prstGeom>
          <a:solidFill>
            <a:schemeClr val="accent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121917" tIns="60958" rIns="121917" bIns="60958"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defTabSz="914377" eaLnBrk="1" fontAlgn="auto" hangingPunct="1">
              <a:spcBef>
                <a:spcPts val="0"/>
              </a:spcBef>
              <a:spcAft>
                <a:spcPts val="0"/>
              </a:spcAft>
            </a:pPr>
            <a:endParaRPr lang="en-US" altLang="en-US" sz="1800">
              <a:solidFill>
                <a:srgbClr val="101920"/>
              </a:solidFill>
            </a:endParaRPr>
          </a:p>
        </p:txBody>
      </p:sp>
      <p:sp>
        <p:nvSpPr>
          <p:cNvPr id="13" name="Title 1"/>
          <p:cNvSpPr>
            <a:spLocks noGrp="1"/>
          </p:cNvSpPr>
          <p:nvPr>
            <p:ph type="title" hasCustomPrompt="1"/>
          </p:nvPr>
        </p:nvSpPr>
        <p:spPr>
          <a:xfrm>
            <a:off x="461065" y="-3174"/>
            <a:ext cx="10515600" cy="896436"/>
          </a:xfrm>
          <a:prstGeom prst="rect">
            <a:avLst/>
          </a:prstGeom>
        </p:spPr>
        <p:txBody>
          <a:bodyPr>
            <a:normAutofit/>
          </a:bodyPr>
          <a:lstStyle>
            <a:lvl1pPr>
              <a:defRPr sz="2400" b="1" baseline="0">
                <a:solidFill>
                  <a:schemeClr val="bg1"/>
                </a:solidFill>
              </a:defRPr>
            </a:lvl1pPr>
          </a:lstStyle>
          <a:p>
            <a:r>
              <a:rPr lang="en-US" dirty="0"/>
              <a:t>2 column: text with image on left. Click to add title.</a:t>
            </a:r>
          </a:p>
        </p:txBody>
      </p:sp>
    </p:spTree>
    <p:extLst>
      <p:ext uri="{BB962C8B-B14F-4D97-AF65-F5344CB8AC3E}">
        <p14:creationId xmlns:p14="http://schemas.microsoft.com/office/powerpoint/2010/main" val="3674105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ection Cover">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defTabSz="914377" eaLnBrk="1" fontAlgn="auto" hangingPunct="1">
              <a:spcBef>
                <a:spcPts val="0"/>
              </a:spcBef>
              <a:spcAft>
                <a:spcPts val="0"/>
              </a:spcAft>
            </a:pPr>
            <a:endParaRPr lang="en-US" sz="1400">
              <a:solidFill>
                <a:srgbClr val="FFFFFF"/>
              </a:solidFill>
              <a:latin typeface="Calibri"/>
            </a:endParaRPr>
          </a:p>
        </p:txBody>
      </p:sp>
      <p:pic>
        <p:nvPicPr>
          <p:cNvPr id="4" name="Picture 13" descr="ECU_AUS_logo_C"/>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76666" y="-3174"/>
            <a:ext cx="1215335" cy="8964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hasCustomPrompt="1"/>
          </p:nvPr>
        </p:nvSpPr>
        <p:spPr>
          <a:xfrm>
            <a:off x="838200" y="2766219"/>
            <a:ext cx="10515600" cy="1325563"/>
          </a:xfrm>
          <a:prstGeom prst="rect">
            <a:avLst/>
          </a:prstGeom>
        </p:spPr>
        <p:txBody>
          <a:bodyPr>
            <a:normAutofit/>
          </a:bodyPr>
          <a:lstStyle>
            <a:lvl1pPr algn="ctr">
              <a:defRPr sz="3700" b="1" baseline="0">
                <a:solidFill>
                  <a:schemeClr val="bg1"/>
                </a:solidFill>
              </a:defRPr>
            </a:lvl1pPr>
          </a:lstStyle>
          <a:p>
            <a:r>
              <a:rPr lang="en-US" dirty="0"/>
              <a:t>Section cover: click to add heading</a:t>
            </a:r>
          </a:p>
        </p:txBody>
      </p:sp>
    </p:spTree>
    <p:extLst>
      <p:ext uri="{BB962C8B-B14F-4D97-AF65-F5344CB8AC3E}">
        <p14:creationId xmlns:p14="http://schemas.microsoft.com/office/powerpoint/2010/main" val="39570564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ain Cover Option A">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6" name="Title 1"/>
          <p:cNvSpPr>
            <a:spLocks noGrp="1"/>
          </p:cNvSpPr>
          <p:nvPr>
            <p:ph type="ctrTitle" hasCustomPrompt="1"/>
          </p:nvPr>
        </p:nvSpPr>
        <p:spPr>
          <a:xfrm>
            <a:off x="684936" y="4681699"/>
            <a:ext cx="5978539" cy="1797599"/>
          </a:xfrm>
        </p:spPr>
        <p:txBody>
          <a:bodyPr anchor="ctr">
            <a:normAutofit/>
          </a:bodyPr>
          <a:lstStyle>
            <a:lvl1pPr algn="l">
              <a:lnSpc>
                <a:spcPct val="100000"/>
              </a:lnSpc>
              <a:spcAft>
                <a:spcPts val="600"/>
              </a:spcAft>
              <a:defRPr sz="2800" b="1" baseline="0">
                <a:solidFill>
                  <a:schemeClr val="bg2"/>
                </a:solidFill>
                <a:latin typeface="Arial" charset="0"/>
                <a:ea typeface="Arial" charset="0"/>
                <a:cs typeface="Arial" charset="0"/>
              </a:defRPr>
            </a:lvl1pPr>
          </a:lstStyle>
          <a:p>
            <a:r>
              <a:rPr lang="en-US" dirty="0"/>
              <a:t>Cover Option A: Click to add heading</a:t>
            </a:r>
          </a:p>
        </p:txBody>
      </p:sp>
      <p:pic>
        <p:nvPicPr>
          <p:cNvPr id="10" name="Picture 9"/>
          <p:cNvPicPr>
            <a:picLocks noChangeAspect="1"/>
          </p:cNvPicPr>
          <p:nvPr userDrawn="1"/>
        </p:nvPicPr>
        <p:blipFill>
          <a:blip r:embed="rId2"/>
          <a:stretch>
            <a:fillRect/>
          </a:stretch>
        </p:blipFill>
        <p:spPr>
          <a:xfrm>
            <a:off x="9301823" y="177553"/>
            <a:ext cx="2700789" cy="896828"/>
          </a:xfrm>
          <a:prstGeom prst="rect">
            <a:avLst/>
          </a:prstGeom>
        </p:spPr>
      </p:pic>
    </p:spTree>
    <p:extLst>
      <p:ext uri="{BB962C8B-B14F-4D97-AF65-F5344CB8AC3E}">
        <p14:creationId xmlns:p14="http://schemas.microsoft.com/office/powerpoint/2010/main" val="13424399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ain Cover Option B1">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0" y="893896"/>
            <a:ext cx="12192000" cy="1014357"/>
          </a:xfrm>
          <a:prstGeom prst="rect">
            <a:avLst/>
          </a:prstGeom>
          <a:solidFill>
            <a:schemeClr val="accent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15" name="Title 1"/>
          <p:cNvSpPr>
            <a:spLocks noGrp="1"/>
          </p:cNvSpPr>
          <p:nvPr>
            <p:ph type="ctrTitle" hasCustomPrompt="1"/>
          </p:nvPr>
        </p:nvSpPr>
        <p:spPr>
          <a:xfrm>
            <a:off x="382238" y="893261"/>
            <a:ext cx="11427527" cy="1014992"/>
          </a:xfrm>
        </p:spPr>
        <p:txBody>
          <a:bodyPr anchor="ctr">
            <a:normAutofit/>
          </a:bodyPr>
          <a:lstStyle>
            <a:lvl1pPr algn="ctr">
              <a:lnSpc>
                <a:spcPct val="100000"/>
              </a:lnSpc>
              <a:spcAft>
                <a:spcPts val="600"/>
              </a:spcAft>
              <a:defRPr sz="2800" b="1" baseline="0">
                <a:solidFill>
                  <a:schemeClr val="bg2"/>
                </a:solidFill>
                <a:latin typeface="Arial" charset="0"/>
                <a:ea typeface="Arial" charset="0"/>
                <a:cs typeface="Arial" charset="0"/>
              </a:defRPr>
            </a:lvl1pPr>
          </a:lstStyle>
          <a:p>
            <a:r>
              <a:rPr lang="en-US" dirty="0"/>
              <a:t>Cover Option B without sub heading: Click to add heading</a:t>
            </a:r>
          </a:p>
        </p:txBody>
      </p:sp>
      <p:sp>
        <p:nvSpPr>
          <p:cNvPr id="17" name="Picture Placeholder 16"/>
          <p:cNvSpPr>
            <a:spLocks noGrp="1" noChangeAspect="1"/>
          </p:cNvSpPr>
          <p:nvPr>
            <p:ph type="pic" sz="quarter" idx="12" hasCustomPrompt="1"/>
          </p:nvPr>
        </p:nvSpPr>
        <p:spPr>
          <a:xfrm>
            <a:off x="0" y="1908253"/>
            <a:ext cx="12192000" cy="4949747"/>
          </a:xfrm>
          <a:solidFill>
            <a:schemeClr val="tx2">
              <a:lumMod val="20000"/>
              <a:lumOff val="80000"/>
            </a:schemeClr>
          </a:solidFill>
        </p:spPr>
        <p:txBody>
          <a:bodyPr anchor="ctr">
            <a:normAutofit/>
          </a:bodyPr>
          <a:lstStyle>
            <a:lvl1pPr algn="ctr">
              <a:defRPr sz="1600" b="0"/>
            </a:lvl1pPr>
          </a:lstStyle>
          <a:p>
            <a:r>
              <a:rPr lang="en-US" dirty="0"/>
              <a:t>Click this icon to insert image</a:t>
            </a:r>
          </a:p>
        </p:txBody>
      </p:sp>
      <p:pic>
        <p:nvPicPr>
          <p:cNvPr id="10" name="Picture 9"/>
          <p:cNvPicPr>
            <a:picLocks noChangeAspect="1"/>
          </p:cNvPicPr>
          <p:nvPr userDrawn="1"/>
        </p:nvPicPr>
        <p:blipFill>
          <a:blip r:embed="rId2"/>
          <a:stretch>
            <a:fillRect/>
          </a:stretch>
        </p:blipFill>
        <p:spPr>
          <a:xfrm>
            <a:off x="9501949" y="0"/>
            <a:ext cx="2690051" cy="893261"/>
          </a:xfrm>
          <a:prstGeom prst="rect">
            <a:avLst/>
          </a:prstGeom>
        </p:spPr>
      </p:pic>
    </p:spTree>
    <p:extLst>
      <p:ext uri="{BB962C8B-B14F-4D97-AF65-F5344CB8AC3E}">
        <p14:creationId xmlns:p14="http://schemas.microsoft.com/office/powerpoint/2010/main" val="39937786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ain Cover Option B2">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893896"/>
            <a:ext cx="12192000" cy="1014357"/>
          </a:xfrm>
          <a:prstGeom prst="rect">
            <a:avLst/>
          </a:prstGeom>
          <a:solidFill>
            <a:schemeClr val="accent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4" name="Title 1"/>
          <p:cNvSpPr>
            <a:spLocks noGrp="1"/>
          </p:cNvSpPr>
          <p:nvPr>
            <p:ph type="ctrTitle" hasCustomPrompt="1"/>
          </p:nvPr>
        </p:nvSpPr>
        <p:spPr>
          <a:xfrm>
            <a:off x="382238" y="893262"/>
            <a:ext cx="11427527" cy="673861"/>
          </a:xfrm>
        </p:spPr>
        <p:txBody>
          <a:bodyPr anchor="ctr">
            <a:normAutofit/>
          </a:bodyPr>
          <a:lstStyle>
            <a:lvl1pPr algn="ctr">
              <a:lnSpc>
                <a:spcPct val="100000"/>
              </a:lnSpc>
              <a:spcAft>
                <a:spcPts val="600"/>
              </a:spcAft>
              <a:defRPr sz="2800" b="1" baseline="0">
                <a:solidFill>
                  <a:schemeClr val="bg2"/>
                </a:solidFill>
                <a:latin typeface="Arial" charset="0"/>
                <a:ea typeface="Arial" charset="0"/>
                <a:cs typeface="Arial" charset="0"/>
              </a:defRPr>
            </a:lvl1pPr>
          </a:lstStyle>
          <a:p>
            <a:r>
              <a:rPr lang="en-US" dirty="0"/>
              <a:t>Cover Option B with sub heading: Click to add heading</a:t>
            </a:r>
          </a:p>
        </p:txBody>
      </p:sp>
      <p:sp>
        <p:nvSpPr>
          <p:cNvPr id="5" name="Picture Placeholder 16"/>
          <p:cNvSpPr>
            <a:spLocks noGrp="1" noChangeAspect="1"/>
          </p:cNvSpPr>
          <p:nvPr>
            <p:ph type="pic" sz="quarter" idx="12" hasCustomPrompt="1"/>
          </p:nvPr>
        </p:nvSpPr>
        <p:spPr>
          <a:xfrm>
            <a:off x="0" y="1908253"/>
            <a:ext cx="12192000" cy="4949747"/>
          </a:xfrm>
          <a:solidFill>
            <a:schemeClr val="tx2">
              <a:lumMod val="20000"/>
              <a:lumOff val="80000"/>
            </a:schemeClr>
          </a:solidFill>
        </p:spPr>
        <p:txBody>
          <a:bodyPr anchor="ctr">
            <a:normAutofit/>
          </a:bodyPr>
          <a:lstStyle>
            <a:lvl1pPr algn="ctr">
              <a:defRPr sz="1600" b="0"/>
            </a:lvl1pPr>
          </a:lstStyle>
          <a:p>
            <a:r>
              <a:rPr lang="en-US" dirty="0"/>
              <a:t>Click this icon to insert image</a:t>
            </a:r>
          </a:p>
        </p:txBody>
      </p:sp>
      <p:sp>
        <p:nvSpPr>
          <p:cNvPr id="10" name="Text Placeholder 9"/>
          <p:cNvSpPr>
            <a:spLocks noGrp="1"/>
          </p:cNvSpPr>
          <p:nvPr>
            <p:ph type="body" sz="quarter" idx="14" hasCustomPrompt="1"/>
          </p:nvPr>
        </p:nvSpPr>
        <p:spPr>
          <a:xfrm>
            <a:off x="382238" y="1436500"/>
            <a:ext cx="11427527" cy="399081"/>
          </a:xfrm>
        </p:spPr>
        <p:txBody>
          <a:bodyPr/>
          <a:lstStyle>
            <a:lvl1pPr algn="ctr">
              <a:defRPr>
                <a:solidFill>
                  <a:schemeClr val="bg2"/>
                </a:solidFill>
              </a:defRPr>
            </a:lvl1pPr>
          </a:lstStyle>
          <a:p>
            <a:pPr lvl="0"/>
            <a:r>
              <a:rPr lang="en-US" dirty="0"/>
              <a:t>Click to add sub heading</a:t>
            </a:r>
          </a:p>
        </p:txBody>
      </p:sp>
      <p:pic>
        <p:nvPicPr>
          <p:cNvPr id="9" name="Picture 8"/>
          <p:cNvPicPr>
            <a:picLocks noChangeAspect="1"/>
          </p:cNvPicPr>
          <p:nvPr userDrawn="1"/>
        </p:nvPicPr>
        <p:blipFill>
          <a:blip r:embed="rId2"/>
          <a:stretch>
            <a:fillRect/>
          </a:stretch>
        </p:blipFill>
        <p:spPr>
          <a:xfrm>
            <a:off x="9501949" y="0"/>
            <a:ext cx="2690051" cy="893261"/>
          </a:xfrm>
          <a:prstGeom prst="rect">
            <a:avLst/>
          </a:prstGeom>
        </p:spPr>
      </p:pic>
    </p:spTree>
    <p:extLst>
      <p:ext uri="{BB962C8B-B14F-4D97-AF65-F5344CB8AC3E}">
        <p14:creationId xmlns:p14="http://schemas.microsoft.com/office/powerpoint/2010/main" val="2697341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Cover Option B">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893898"/>
            <a:ext cx="12192000" cy="1014357"/>
          </a:xfrm>
          <a:prstGeom prst="rect">
            <a:avLst/>
          </a:prstGeom>
          <a:solidFill>
            <a:schemeClr val="accent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350" dirty="0"/>
          </a:p>
        </p:txBody>
      </p:sp>
      <p:sp>
        <p:nvSpPr>
          <p:cNvPr id="4" name="Title 1"/>
          <p:cNvSpPr>
            <a:spLocks noGrp="1"/>
          </p:cNvSpPr>
          <p:nvPr>
            <p:ph type="ctrTitle" hasCustomPrompt="1"/>
          </p:nvPr>
        </p:nvSpPr>
        <p:spPr>
          <a:xfrm>
            <a:off x="382239" y="893264"/>
            <a:ext cx="11427527" cy="673861"/>
          </a:xfrm>
          <a:prstGeom prst="rect">
            <a:avLst/>
          </a:prstGeom>
        </p:spPr>
        <p:txBody>
          <a:bodyPr anchor="ctr">
            <a:normAutofit/>
          </a:bodyPr>
          <a:lstStyle>
            <a:lvl1pPr algn="ctr">
              <a:lnSpc>
                <a:spcPct val="100000"/>
              </a:lnSpc>
              <a:spcAft>
                <a:spcPts val="450"/>
              </a:spcAft>
              <a:defRPr sz="2100" b="1" baseline="0">
                <a:solidFill>
                  <a:schemeClr val="bg2"/>
                </a:solidFill>
                <a:latin typeface="Arial" charset="0"/>
                <a:ea typeface="Arial" charset="0"/>
                <a:cs typeface="Arial" charset="0"/>
              </a:defRPr>
            </a:lvl1pPr>
          </a:lstStyle>
          <a:p>
            <a:r>
              <a:rPr lang="en-US" dirty="0"/>
              <a:t>Cover Option </a:t>
            </a:r>
            <a:r>
              <a:rPr lang="en-US"/>
              <a:t>A with sub </a:t>
            </a:r>
            <a:r>
              <a:rPr lang="en-US" dirty="0"/>
              <a:t>heading: Click to add heading</a:t>
            </a:r>
          </a:p>
        </p:txBody>
      </p:sp>
      <p:sp>
        <p:nvSpPr>
          <p:cNvPr id="5" name="Picture Placeholder 16"/>
          <p:cNvSpPr>
            <a:spLocks noGrp="1" noChangeAspect="1"/>
          </p:cNvSpPr>
          <p:nvPr>
            <p:ph type="pic" sz="quarter" idx="12" hasCustomPrompt="1"/>
          </p:nvPr>
        </p:nvSpPr>
        <p:spPr>
          <a:xfrm>
            <a:off x="0" y="1908255"/>
            <a:ext cx="12192000" cy="4949747"/>
          </a:xfrm>
          <a:prstGeom prst="rect">
            <a:avLst/>
          </a:prstGeom>
          <a:solidFill>
            <a:schemeClr val="tx2">
              <a:lumMod val="20000"/>
              <a:lumOff val="80000"/>
            </a:schemeClr>
          </a:solidFill>
        </p:spPr>
        <p:txBody>
          <a:bodyPr anchor="ctr">
            <a:normAutofit/>
          </a:bodyPr>
          <a:lstStyle>
            <a:lvl1pPr marL="0" indent="0" algn="ctr">
              <a:buNone/>
              <a:defRPr sz="1200" b="0"/>
            </a:lvl1pPr>
          </a:lstStyle>
          <a:p>
            <a:r>
              <a:rPr lang="en-US" dirty="0"/>
              <a:t>Click this icon to insert image</a:t>
            </a:r>
          </a:p>
        </p:txBody>
      </p:sp>
      <p:sp>
        <p:nvSpPr>
          <p:cNvPr id="10" name="Text Placeholder 9"/>
          <p:cNvSpPr>
            <a:spLocks noGrp="1"/>
          </p:cNvSpPr>
          <p:nvPr>
            <p:ph type="body" sz="quarter" idx="14" hasCustomPrompt="1"/>
          </p:nvPr>
        </p:nvSpPr>
        <p:spPr>
          <a:xfrm>
            <a:off x="382239" y="1509174"/>
            <a:ext cx="11427527" cy="399081"/>
          </a:xfrm>
          <a:prstGeom prst="rect">
            <a:avLst/>
          </a:prstGeom>
        </p:spPr>
        <p:txBody>
          <a:bodyPr/>
          <a:lstStyle>
            <a:lvl1pPr marL="0" indent="0" algn="ctr">
              <a:buNone/>
              <a:defRPr>
                <a:solidFill>
                  <a:schemeClr val="bg1"/>
                </a:solidFill>
              </a:defRPr>
            </a:lvl1pPr>
          </a:lstStyle>
          <a:p>
            <a:pPr lvl="0"/>
            <a:r>
              <a:rPr lang="en-US" dirty="0"/>
              <a:t>Click to add sub heading</a:t>
            </a:r>
          </a:p>
        </p:txBody>
      </p:sp>
      <p:pic>
        <p:nvPicPr>
          <p:cNvPr id="9" name="Picture 8"/>
          <p:cNvPicPr>
            <a:picLocks noChangeAspect="1"/>
          </p:cNvPicPr>
          <p:nvPr userDrawn="1"/>
        </p:nvPicPr>
        <p:blipFill>
          <a:blip r:embed="rId2"/>
          <a:stretch>
            <a:fillRect/>
          </a:stretch>
        </p:blipFill>
        <p:spPr>
          <a:xfrm>
            <a:off x="9509760" y="0"/>
            <a:ext cx="2682240" cy="890668"/>
          </a:xfrm>
          <a:prstGeom prst="rect">
            <a:avLst/>
          </a:prstGeom>
        </p:spPr>
      </p:pic>
    </p:spTree>
    <p:extLst>
      <p:ext uri="{BB962C8B-B14F-4D97-AF65-F5344CB8AC3E}">
        <p14:creationId xmlns:p14="http://schemas.microsoft.com/office/powerpoint/2010/main" val="27318753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in Cover Option C">
    <p:spTree>
      <p:nvGrpSpPr>
        <p:cNvPr id="1" name=""/>
        <p:cNvGrpSpPr/>
        <p:nvPr/>
      </p:nvGrpSpPr>
      <p:grpSpPr>
        <a:xfrm>
          <a:off x="0" y="0"/>
          <a:ext cx="0" cy="0"/>
          <a:chOff x="0" y="0"/>
          <a:chExt cx="0" cy="0"/>
        </a:xfrm>
      </p:grpSpPr>
      <p:sp>
        <p:nvSpPr>
          <p:cNvPr id="6" name="Picture Placeholder 5"/>
          <p:cNvSpPr>
            <a:spLocks noGrp="1" noChangeAspect="1"/>
          </p:cNvSpPr>
          <p:nvPr>
            <p:ph type="pic" sz="quarter" idx="10" hasCustomPrompt="1"/>
          </p:nvPr>
        </p:nvSpPr>
        <p:spPr>
          <a:xfrm>
            <a:off x="0" y="0"/>
            <a:ext cx="6756077" cy="6858000"/>
          </a:xfrm>
          <a:solidFill>
            <a:schemeClr val="tx2">
              <a:lumMod val="20000"/>
              <a:lumOff val="80000"/>
            </a:schemeClr>
          </a:solidFill>
        </p:spPr>
        <p:txBody>
          <a:bodyPr anchor="ctr">
            <a:normAutofit/>
          </a:bodyPr>
          <a:lstStyle>
            <a:lvl1pPr algn="ctr">
              <a:defRPr sz="1600" b="0" baseline="0"/>
            </a:lvl1pPr>
          </a:lstStyle>
          <a:p>
            <a:r>
              <a:rPr lang="en-US" dirty="0"/>
              <a:t>Click this icon to insert image</a:t>
            </a:r>
          </a:p>
        </p:txBody>
      </p:sp>
      <p:sp>
        <p:nvSpPr>
          <p:cNvPr id="14" name="Title 1"/>
          <p:cNvSpPr>
            <a:spLocks noGrp="1"/>
          </p:cNvSpPr>
          <p:nvPr>
            <p:ph type="ctrTitle" hasCustomPrompt="1"/>
          </p:nvPr>
        </p:nvSpPr>
        <p:spPr>
          <a:xfrm>
            <a:off x="7047934" y="3006013"/>
            <a:ext cx="4810985" cy="1237623"/>
          </a:xfrm>
        </p:spPr>
        <p:txBody>
          <a:bodyPr anchor="b">
            <a:normAutofit/>
          </a:bodyPr>
          <a:lstStyle>
            <a:lvl1pPr algn="l">
              <a:lnSpc>
                <a:spcPct val="100000"/>
              </a:lnSpc>
              <a:spcAft>
                <a:spcPts val="600"/>
              </a:spcAft>
              <a:defRPr sz="2800" b="1" baseline="0">
                <a:solidFill>
                  <a:schemeClr val="accent5"/>
                </a:solidFill>
                <a:latin typeface="Arial" charset="0"/>
                <a:ea typeface="Arial" charset="0"/>
                <a:cs typeface="Arial" charset="0"/>
              </a:defRPr>
            </a:lvl1pPr>
          </a:lstStyle>
          <a:p>
            <a:r>
              <a:rPr lang="en-US" dirty="0"/>
              <a:t>Cover Option C:</a:t>
            </a:r>
            <a:br>
              <a:rPr lang="en-US" dirty="0"/>
            </a:br>
            <a:r>
              <a:rPr lang="en-US" dirty="0"/>
              <a:t>Click to add heading</a:t>
            </a:r>
          </a:p>
        </p:txBody>
      </p:sp>
      <p:sp>
        <p:nvSpPr>
          <p:cNvPr id="5" name="Text Placeholder 4"/>
          <p:cNvSpPr>
            <a:spLocks noGrp="1"/>
          </p:cNvSpPr>
          <p:nvPr>
            <p:ph type="body" sz="quarter" idx="11" hasCustomPrompt="1"/>
          </p:nvPr>
        </p:nvSpPr>
        <p:spPr>
          <a:xfrm>
            <a:off x="7048610" y="4292601"/>
            <a:ext cx="4810441" cy="861484"/>
          </a:xfrm>
        </p:spPr>
        <p:txBody>
          <a:bodyPr/>
          <a:lstStyle>
            <a:lvl1pPr>
              <a:lnSpc>
                <a:spcPct val="100000"/>
              </a:lnSpc>
              <a:defRPr>
                <a:solidFill>
                  <a:schemeClr val="tx1"/>
                </a:solidFill>
              </a:defRPr>
            </a:lvl1pPr>
          </a:lstStyle>
          <a:p>
            <a:pPr lvl="0"/>
            <a:r>
              <a:rPr lang="en-US" dirty="0"/>
              <a:t>Click to add sub heading</a:t>
            </a:r>
          </a:p>
        </p:txBody>
      </p:sp>
      <p:pic>
        <p:nvPicPr>
          <p:cNvPr id="9" name="Picture 8"/>
          <p:cNvPicPr>
            <a:picLocks noChangeAspect="1"/>
          </p:cNvPicPr>
          <p:nvPr userDrawn="1"/>
        </p:nvPicPr>
        <p:blipFill>
          <a:blip r:embed="rId2"/>
          <a:stretch>
            <a:fillRect/>
          </a:stretch>
        </p:blipFill>
        <p:spPr>
          <a:xfrm>
            <a:off x="9270720" y="185620"/>
            <a:ext cx="2690051" cy="893261"/>
          </a:xfrm>
          <a:prstGeom prst="rect">
            <a:avLst/>
          </a:prstGeom>
        </p:spPr>
      </p:pic>
    </p:spTree>
    <p:extLst>
      <p:ext uri="{BB962C8B-B14F-4D97-AF65-F5344CB8AC3E}">
        <p14:creationId xmlns:p14="http://schemas.microsoft.com/office/powerpoint/2010/main" val="21189113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col text only">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1064" y="1186543"/>
            <a:ext cx="8264453" cy="4990420"/>
          </a:xfrm>
        </p:spPr>
        <p:txBody>
          <a:bodyPr>
            <a:normAutofit/>
          </a:bodyPr>
          <a:lstStyle>
            <a:lvl1pPr>
              <a:lnSpc>
                <a:spcPct val="100000"/>
              </a:lnSpc>
              <a:defRPr sz="1600"/>
            </a:lvl1pPr>
            <a:lvl2pPr>
              <a:lnSpc>
                <a:spcPct val="100000"/>
              </a:lnSpc>
              <a:defRPr sz="1600"/>
            </a:lvl2pPr>
            <a:lvl3pPr>
              <a:lnSpc>
                <a:spcPct val="100000"/>
              </a:lnSpc>
              <a:defRPr sz="1600"/>
            </a:lvl3pPr>
          </a:lstStyle>
          <a:p>
            <a:pPr lvl="0"/>
            <a:r>
              <a:rPr lang="en-US"/>
              <a:t>Edit Master text styles</a:t>
            </a:r>
          </a:p>
          <a:p>
            <a:pPr lvl="1"/>
            <a:r>
              <a:rPr lang="en-US"/>
              <a:t>Second level</a:t>
            </a:r>
          </a:p>
          <a:p>
            <a:pPr lvl="2"/>
            <a:r>
              <a:rPr lang="en-US"/>
              <a:t>Third level</a:t>
            </a:r>
          </a:p>
        </p:txBody>
      </p:sp>
      <p:pic>
        <p:nvPicPr>
          <p:cNvPr id="7" name="Picture 13" descr="ECU_AUS_logo_C"/>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76666" y="-3174"/>
            <a:ext cx="1215335" cy="8964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Rectangle 8"/>
          <p:cNvSpPr>
            <a:spLocks noChangeArrowheads="1"/>
          </p:cNvSpPr>
          <p:nvPr userDrawn="1"/>
        </p:nvSpPr>
        <p:spPr bwMode="auto">
          <a:xfrm>
            <a:off x="-1" y="0"/>
            <a:ext cx="10976665" cy="893261"/>
          </a:xfrm>
          <a:prstGeom prst="rect">
            <a:avLst/>
          </a:prstGeom>
          <a:solidFill>
            <a:schemeClr val="accent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solidFill>
                <a:schemeClr val="accent5"/>
              </a:solidFill>
            </a:endParaRPr>
          </a:p>
        </p:txBody>
      </p:sp>
      <p:sp>
        <p:nvSpPr>
          <p:cNvPr id="10" name="Title 1"/>
          <p:cNvSpPr>
            <a:spLocks noGrp="1"/>
          </p:cNvSpPr>
          <p:nvPr>
            <p:ph type="title" hasCustomPrompt="1"/>
          </p:nvPr>
        </p:nvSpPr>
        <p:spPr>
          <a:xfrm>
            <a:off x="461064" y="-3174"/>
            <a:ext cx="10515600" cy="896436"/>
          </a:xfrm>
        </p:spPr>
        <p:txBody>
          <a:bodyPr>
            <a:normAutofit/>
          </a:bodyPr>
          <a:lstStyle>
            <a:lvl1pPr>
              <a:defRPr sz="2400" b="1" baseline="0">
                <a:solidFill>
                  <a:schemeClr val="bg1"/>
                </a:solidFill>
              </a:defRPr>
            </a:lvl1pPr>
          </a:lstStyle>
          <a:p>
            <a:r>
              <a:rPr lang="en-US" dirty="0"/>
              <a:t>1 column text only slide. Click to add title. </a:t>
            </a:r>
          </a:p>
        </p:txBody>
      </p:sp>
    </p:spTree>
    <p:extLst>
      <p:ext uri="{BB962C8B-B14F-4D97-AF65-F5344CB8AC3E}">
        <p14:creationId xmlns:p14="http://schemas.microsoft.com/office/powerpoint/2010/main" val="21949271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col text only">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1065" y="1186543"/>
            <a:ext cx="5181600" cy="4990420"/>
          </a:xfrm>
        </p:spPr>
        <p:txBody>
          <a:bodyPr>
            <a:normAutofit/>
          </a:bodyPr>
          <a:lstStyle>
            <a:lvl1pPr>
              <a:lnSpc>
                <a:spcPct val="100000"/>
              </a:lnSpc>
              <a:defRPr sz="1600"/>
            </a:lvl1pPr>
            <a:lvl2pPr>
              <a:lnSpc>
                <a:spcPct val="100000"/>
              </a:lnSpc>
              <a:defRPr sz="1600"/>
            </a:lvl2pPr>
            <a:lvl3pPr>
              <a:lnSpc>
                <a:spcPct val="100000"/>
              </a:lnSpc>
              <a:defRPr sz="1600"/>
            </a:lvl3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559947" y="1186543"/>
            <a:ext cx="5181600" cy="4990420"/>
          </a:xfrm>
        </p:spPr>
        <p:txBody>
          <a:bodyPr>
            <a:normAutofit/>
          </a:bodyPr>
          <a:lstStyle>
            <a:lvl1pPr>
              <a:lnSpc>
                <a:spcPct val="100000"/>
              </a:lnSpc>
              <a:defRPr sz="1600"/>
            </a:lvl1pPr>
            <a:lvl2pPr>
              <a:lnSpc>
                <a:spcPct val="100000"/>
              </a:lnSpc>
              <a:defRPr sz="1600"/>
            </a:lvl2pPr>
            <a:lvl3pPr>
              <a:lnSpc>
                <a:spcPct val="100000"/>
              </a:lnSpc>
              <a:defRPr sz="1600"/>
            </a:lvl3pPr>
          </a:lstStyle>
          <a:p>
            <a:pPr lvl="0"/>
            <a:r>
              <a:rPr lang="en-US"/>
              <a:t>Edit Master text styles</a:t>
            </a:r>
          </a:p>
          <a:p>
            <a:pPr lvl="1"/>
            <a:r>
              <a:rPr lang="en-US"/>
              <a:t>Second level</a:t>
            </a:r>
          </a:p>
          <a:p>
            <a:pPr lvl="2"/>
            <a:r>
              <a:rPr lang="en-US"/>
              <a:t>Third level</a:t>
            </a:r>
          </a:p>
        </p:txBody>
      </p:sp>
      <p:pic>
        <p:nvPicPr>
          <p:cNvPr id="10" name="Picture 13" descr="ECU_AUS_logo_C"/>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76666" y="-3174"/>
            <a:ext cx="1215335" cy="8964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Rectangle 11"/>
          <p:cNvSpPr>
            <a:spLocks noChangeArrowheads="1"/>
          </p:cNvSpPr>
          <p:nvPr userDrawn="1"/>
        </p:nvSpPr>
        <p:spPr bwMode="auto">
          <a:xfrm>
            <a:off x="-1" y="0"/>
            <a:ext cx="10976665" cy="893261"/>
          </a:xfrm>
          <a:prstGeom prst="rect">
            <a:avLst/>
          </a:prstGeom>
          <a:solidFill>
            <a:schemeClr val="accent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13" name="Title 1"/>
          <p:cNvSpPr>
            <a:spLocks noGrp="1"/>
          </p:cNvSpPr>
          <p:nvPr>
            <p:ph type="title" hasCustomPrompt="1"/>
          </p:nvPr>
        </p:nvSpPr>
        <p:spPr>
          <a:xfrm>
            <a:off x="461065" y="-3174"/>
            <a:ext cx="10515600" cy="896436"/>
          </a:xfrm>
        </p:spPr>
        <p:txBody>
          <a:bodyPr>
            <a:normAutofit/>
          </a:bodyPr>
          <a:lstStyle>
            <a:lvl1pPr>
              <a:defRPr sz="2400" b="1" baseline="0">
                <a:solidFill>
                  <a:schemeClr val="bg1"/>
                </a:solidFill>
              </a:defRPr>
            </a:lvl1pPr>
          </a:lstStyle>
          <a:p>
            <a:r>
              <a:rPr lang="en-US" dirty="0"/>
              <a:t>2 column text only slide. Click to add title. </a:t>
            </a:r>
          </a:p>
        </p:txBody>
      </p:sp>
    </p:spTree>
    <p:extLst>
      <p:ext uri="{BB962C8B-B14F-4D97-AF65-F5344CB8AC3E}">
        <p14:creationId xmlns:p14="http://schemas.microsoft.com/office/powerpoint/2010/main" val="36268626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 text + image on right">
    <p:spTree>
      <p:nvGrpSpPr>
        <p:cNvPr id="1" name=""/>
        <p:cNvGrpSpPr/>
        <p:nvPr/>
      </p:nvGrpSpPr>
      <p:grpSpPr>
        <a:xfrm>
          <a:off x="0" y="0"/>
          <a:ext cx="0" cy="0"/>
          <a:chOff x="0" y="0"/>
          <a:chExt cx="0" cy="0"/>
        </a:xfrm>
      </p:grpSpPr>
      <p:sp>
        <p:nvSpPr>
          <p:cNvPr id="6" name="Content Placeholder 2"/>
          <p:cNvSpPr>
            <a:spLocks noGrp="1"/>
          </p:cNvSpPr>
          <p:nvPr>
            <p:ph sz="half" idx="1"/>
          </p:nvPr>
        </p:nvSpPr>
        <p:spPr>
          <a:xfrm>
            <a:off x="468403" y="1186543"/>
            <a:ext cx="5181600" cy="4990420"/>
          </a:xfrm>
        </p:spPr>
        <p:txBody>
          <a:bodyPr>
            <a:normAutofit/>
          </a:bodyPr>
          <a:lstStyle>
            <a:lvl1pPr>
              <a:lnSpc>
                <a:spcPct val="100000"/>
              </a:lnSpc>
              <a:defRPr sz="1600"/>
            </a:lvl1pPr>
            <a:lvl2pPr>
              <a:lnSpc>
                <a:spcPct val="100000"/>
              </a:lnSpc>
              <a:defRPr sz="1600"/>
            </a:lvl2pPr>
            <a:lvl3pPr>
              <a:lnSpc>
                <a:spcPct val="100000"/>
              </a:lnSpc>
              <a:defRPr sz="1600"/>
            </a:lvl3pPr>
          </a:lstStyle>
          <a:p>
            <a:pPr lvl="0"/>
            <a:r>
              <a:rPr lang="en-US"/>
              <a:t>Edit Master text styles</a:t>
            </a:r>
          </a:p>
          <a:p>
            <a:pPr lvl="1"/>
            <a:r>
              <a:rPr lang="en-US"/>
              <a:t>Second level</a:t>
            </a:r>
          </a:p>
          <a:p>
            <a:pPr lvl="2"/>
            <a:r>
              <a:rPr lang="en-US"/>
              <a:t>Third level</a:t>
            </a:r>
          </a:p>
        </p:txBody>
      </p:sp>
      <p:pic>
        <p:nvPicPr>
          <p:cNvPr id="10" name="Picture 13" descr="ECU_AUS_logo_C"/>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76666" y="-3174"/>
            <a:ext cx="1215335" cy="8964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Rectangle 11"/>
          <p:cNvSpPr>
            <a:spLocks noChangeArrowheads="1"/>
          </p:cNvSpPr>
          <p:nvPr userDrawn="1"/>
        </p:nvSpPr>
        <p:spPr bwMode="auto">
          <a:xfrm>
            <a:off x="1" y="0"/>
            <a:ext cx="10976665" cy="893261"/>
          </a:xfrm>
          <a:prstGeom prst="rect">
            <a:avLst/>
          </a:prstGeom>
          <a:solidFill>
            <a:schemeClr val="accent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13" name="Title 1"/>
          <p:cNvSpPr>
            <a:spLocks noGrp="1"/>
          </p:cNvSpPr>
          <p:nvPr>
            <p:ph type="title" hasCustomPrompt="1"/>
          </p:nvPr>
        </p:nvSpPr>
        <p:spPr>
          <a:xfrm>
            <a:off x="461065" y="-3174"/>
            <a:ext cx="10515600" cy="896436"/>
          </a:xfrm>
        </p:spPr>
        <p:txBody>
          <a:bodyPr>
            <a:normAutofit/>
          </a:bodyPr>
          <a:lstStyle>
            <a:lvl1pPr>
              <a:defRPr sz="2400" b="1" baseline="0">
                <a:solidFill>
                  <a:schemeClr val="bg1"/>
                </a:solidFill>
              </a:defRPr>
            </a:lvl1pPr>
          </a:lstStyle>
          <a:p>
            <a:r>
              <a:rPr lang="en-US" dirty="0"/>
              <a:t>2 column: text with image on right. Click to add title.</a:t>
            </a:r>
          </a:p>
        </p:txBody>
      </p:sp>
      <p:sp>
        <p:nvSpPr>
          <p:cNvPr id="17" name="Picture Placeholder 16"/>
          <p:cNvSpPr>
            <a:spLocks noGrp="1" noChangeAspect="1"/>
          </p:cNvSpPr>
          <p:nvPr>
            <p:ph type="pic" sz="quarter" idx="12" hasCustomPrompt="1"/>
          </p:nvPr>
        </p:nvSpPr>
        <p:spPr>
          <a:xfrm>
            <a:off x="6470252" y="1185864"/>
            <a:ext cx="5181600" cy="4991099"/>
          </a:xfrm>
          <a:solidFill>
            <a:schemeClr val="tx2">
              <a:lumMod val="20000"/>
              <a:lumOff val="80000"/>
            </a:schemeClr>
          </a:solidFill>
        </p:spPr>
        <p:txBody>
          <a:bodyPr anchor="ctr">
            <a:normAutofit/>
          </a:bodyPr>
          <a:lstStyle>
            <a:lvl1pPr algn="ctr">
              <a:defRPr sz="1600" b="0"/>
            </a:lvl1pPr>
          </a:lstStyle>
          <a:p>
            <a:r>
              <a:rPr lang="en-US" dirty="0"/>
              <a:t>Click this icon to insert image</a:t>
            </a:r>
          </a:p>
        </p:txBody>
      </p:sp>
    </p:spTree>
    <p:extLst>
      <p:ext uri="{BB962C8B-B14F-4D97-AF65-F5344CB8AC3E}">
        <p14:creationId xmlns:p14="http://schemas.microsoft.com/office/powerpoint/2010/main" val="7243499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 text + image on left">
    <p:spTree>
      <p:nvGrpSpPr>
        <p:cNvPr id="1" name=""/>
        <p:cNvGrpSpPr/>
        <p:nvPr/>
      </p:nvGrpSpPr>
      <p:grpSpPr>
        <a:xfrm>
          <a:off x="0" y="0"/>
          <a:ext cx="0" cy="0"/>
          <a:chOff x="0" y="0"/>
          <a:chExt cx="0" cy="0"/>
        </a:xfrm>
      </p:grpSpPr>
      <p:sp>
        <p:nvSpPr>
          <p:cNvPr id="11" name="Picture Placeholder 16"/>
          <p:cNvSpPr>
            <a:spLocks noGrp="1" noChangeAspect="1"/>
          </p:cNvSpPr>
          <p:nvPr>
            <p:ph type="pic" sz="quarter" idx="13" hasCustomPrompt="1"/>
          </p:nvPr>
        </p:nvSpPr>
        <p:spPr>
          <a:xfrm>
            <a:off x="468403" y="1185864"/>
            <a:ext cx="5181600" cy="4991099"/>
          </a:xfrm>
          <a:solidFill>
            <a:schemeClr val="tx2">
              <a:lumMod val="20000"/>
              <a:lumOff val="80000"/>
            </a:schemeClr>
          </a:solidFill>
        </p:spPr>
        <p:txBody>
          <a:bodyPr anchor="ctr">
            <a:normAutofit/>
          </a:bodyPr>
          <a:lstStyle>
            <a:lvl1pPr algn="ctr">
              <a:defRPr sz="1600" b="0"/>
            </a:lvl1pPr>
          </a:lstStyle>
          <a:p>
            <a:r>
              <a:rPr lang="en-US" dirty="0"/>
              <a:t>Click this icon to insert image</a:t>
            </a:r>
          </a:p>
        </p:txBody>
      </p:sp>
      <p:sp>
        <p:nvSpPr>
          <p:cNvPr id="6" name="Content Placeholder 2"/>
          <p:cNvSpPr>
            <a:spLocks noGrp="1"/>
          </p:cNvSpPr>
          <p:nvPr>
            <p:ph sz="half" idx="1"/>
          </p:nvPr>
        </p:nvSpPr>
        <p:spPr>
          <a:xfrm>
            <a:off x="6470252" y="1186543"/>
            <a:ext cx="5181600" cy="4990420"/>
          </a:xfrm>
        </p:spPr>
        <p:txBody>
          <a:bodyPr>
            <a:normAutofit/>
          </a:bodyPr>
          <a:lstStyle>
            <a:lvl1pPr>
              <a:lnSpc>
                <a:spcPct val="100000"/>
              </a:lnSpc>
              <a:defRPr sz="1600"/>
            </a:lvl1pPr>
            <a:lvl2pPr>
              <a:lnSpc>
                <a:spcPct val="100000"/>
              </a:lnSpc>
              <a:defRPr sz="1600"/>
            </a:lvl2pPr>
            <a:lvl3pPr>
              <a:lnSpc>
                <a:spcPct val="100000"/>
              </a:lnSpc>
              <a:defRPr sz="1600"/>
            </a:lvl3pPr>
          </a:lstStyle>
          <a:p>
            <a:pPr lvl="0"/>
            <a:r>
              <a:rPr lang="en-US"/>
              <a:t>Edit Master text styles</a:t>
            </a:r>
          </a:p>
          <a:p>
            <a:pPr lvl="1"/>
            <a:r>
              <a:rPr lang="en-US"/>
              <a:t>Second level</a:t>
            </a:r>
          </a:p>
          <a:p>
            <a:pPr lvl="2"/>
            <a:r>
              <a:rPr lang="en-US"/>
              <a:t>Third level</a:t>
            </a:r>
          </a:p>
        </p:txBody>
      </p:sp>
      <p:pic>
        <p:nvPicPr>
          <p:cNvPr id="10" name="Picture 13" descr="ECU_AUS_logo_C"/>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76666" y="-3174"/>
            <a:ext cx="1215335" cy="8964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Rectangle 11"/>
          <p:cNvSpPr>
            <a:spLocks noChangeArrowheads="1"/>
          </p:cNvSpPr>
          <p:nvPr userDrawn="1"/>
        </p:nvSpPr>
        <p:spPr bwMode="auto">
          <a:xfrm>
            <a:off x="-1" y="0"/>
            <a:ext cx="10976665" cy="893261"/>
          </a:xfrm>
          <a:prstGeom prst="rect">
            <a:avLst/>
          </a:prstGeom>
          <a:solidFill>
            <a:schemeClr val="accent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13" name="Title 1"/>
          <p:cNvSpPr>
            <a:spLocks noGrp="1"/>
          </p:cNvSpPr>
          <p:nvPr>
            <p:ph type="title" hasCustomPrompt="1"/>
          </p:nvPr>
        </p:nvSpPr>
        <p:spPr>
          <a:xfrm>
            <a:off x="461065" y="-3174"/>
            <a:ext cx="10515600" cy="896436"/>
          </a:xfrm>
        </p:spPr>
        <p:txBody>
          <a:bodyPr>
            <a:normAutofit/>
          </a:bodyPr>
          <a:lstStyle>
            <a:lvl1pPr>
              <a:defRPr sz="2400" b="1" baseline="0">
                <a:solidFill>
                  <a:schemeClr val="bg1"/>
                </a:solidFill>
              </a:defRPr>
            </a:lvl1pPr>
          </a:lstStyle>
          <a:p>
            <a:r>
              <a:rPr lang="en-US" dirty="0"/>
              <a:t>2 column: text with image on left. Click to add title.</a:t>
            </a:r>
          </a:p>
        </p:txBody>
      </p:sp>
    </p:spTree>
    <p:extLst>
      <p:ext uri="{BB962C8B-B14F-4D97-AF65-F5344CB8AC3E}">
        <p14:creationId xmlns:p14="http://schemas.microsoft.com/office/powerpoint/2010/main" val="22127214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Cover">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4" name="Picture 13" descr="ECU_AUS_logo_C"/>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76666" y="-3174"/>
            <a:ext cx="1215335" cy="8964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a:xfrm>
            <a:off x="838200" y="2766219"/>
            <a:ext cx="10515600" cy="1325563"/>
          </a:xfrm>
        </p:spPr>
        <p:txBody>
          <a:bodyPr>
            <a:normAutofit/>
          </a:bodyPr>
          <a:lstStyle>
            <a:lvl1pPr algn="ctr">
              <a:defRPr sz="3733" b="1" baseline="0">
                <a:solidFill>
                  <a:schemeClr val="bg1"/>
                </a:solidFill>
              </a:defRPr>
            </a:lvl1pPr>
          </a:lstStyle>
          <a:p>
            <a:r>
              <a:rPr lang="en-US" dirty="0"/>
              <a:t>Section cover: click to add heading</a:t>
            </a:r>
          </a:p>
        </p:txBody>
      </p:sp>
    </p:spTree>
    <p:extLst>
      <p:ext uri="{BB962C8B-B14F-4D97-AF65-F5344CB8AC3E}">
        <p14:creationId xmlns:p14="http://schemas.microsoft.com/office/powerpoint/2010/main" val="3514410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in Cover Option C">
    <p:spTree>
      <p:nvGrpSpPr>
        <p:cNvPr id="1" name=""/>
        <p:cNvGrpSpPr/>
        <p:nvPr/>
      </p:nvGrpSpPr>
      <p:grpSpPr>
        <a:xfrm>
          <a:off x="0" y="0"/>
          <a:ext cx="0" cy="0"/>
          <a:chOff x="0" y="0"/>
          <a:chExt cx="0" cy="0"/>
        </a:xfrm>
      </p:grpSpPr>
      <p:sp>
        <p:nvSpPr>
          <p:cNvPr id="6" name="Picture Placeholder 5"/>
          <p:cNvSpPr>
            <a:spLocks noGrp="1" noChangeAspect="1"/>
          </p:cNvSpPr>
          <p:nvPr>
            <p:ph type="pic" sz="quarter" idx="10" hasCustomPrompt="1"/>
          </p:nvPr>
        </p:nvSpPr>
        <p:spPr>
          <a:xfrm>
            <a:off x="0" y="0"/>
            <a:ext cx="6756077" cy="6858000"/>
          </a:xfrm>
          <a:prstGeom prst="rect">
            <a:avLst/>
          </a:prstGeom>
          <a:solidFill>
            <a:schemeClr val="tx2">
              <a:lumMod val="20000"/>
              <a:lumOff val="80000"/>
            </a:schemeClr>
          </a:solidFill>
        </p:spPr>
        <p:txBody>
          <a:bodyPr anchor="ctr">
            <a:normAutofit/>
          </a:bodyPr>
          <a:lstStyle>
            <a:lvl1pPr marL="0" indent="0" algn="ctr">
              <a:buNone/>
              <a:defRPr sz="1200" b="0" baseline="0"/>
            </a:lvl1pPr>
          </a:lstStyle>
          <a:p>
            <a:r>
              <a:rPr lang="en-US" dirty="0"/>
              <a:t>Click this icon to insert image</a:t>
            </a:r>
          </a:p>
        </p:txBody>
      </p:sp>
      <p:sp>
        <p:nvSpPr>
          <p:cNvPr id="14" name="Title 1"/>
          <p:cNvSpPr>
            <a:spLocks noGrp="1"/>
          </p:cNvSpPr>
          <p:nvPr>
            <p:ph type="ctrTitle" hasCustomPrompt="1"/>
          </p:nvPr>
        </p:nvSpPr>
        <p:spPr>
          <a:xfrm>
            <a:off x="7047936" y="3006015"/>
            <a:ext cx="4810985" cy="1237623"/>
          </a:xfrm>
          <a:prstGeom prst="rect">
            <a:avLst/>
          </a:prstGeom>
        </p:spPr>
        <p:txBody>
          <a:bodyPr anchor="b">
            <a:normAutofit/>
          </a:bodyPr>
          <a:lstStyle>
            <a:lvl1pPr algn="l">
              <a:lnSpc>
                <a:spcPct val="100000"/>
              </a:lnSpc>
              <a:spcAft>
                <a:spcPts val="450"/>
              </a:spcAft>
              <a:defRPr sz="2100" b="1" baseline="0">
                <a:solidFill>
                  <a:schemeClr val="accent5"/>
                </a:solidFill>
                <a:latin typeface="Arial" charset="0"/>
                <a:ea typeface="Arial" charset="0"/>
                <a:cs typeface="Arial" charset="0"/>
              </a:defRPr>
            </a:lvl1pPr>
          </a:lstStyle>
          <a:p>
            <a:r>
              <a:rPr lang="en-US" dirty="0"/>
              <a:t>Cover Option B:</a:t>
            </a:r>
            <a:br>
              <a:rPr lang="en-US" dirty="0"/>
            </a:br>
            <a:r>
              <a:rPr lang="en-US" dirty="0"/>
              <a:t>Click to add heading</a:t>
            </a:r>
          </a:p>
        </p:txBody>
      </p:sp>
      <p:sp>
        <p:nvSpPr>
          <p:cNvPr id="5" name="Text Placeholder 4"/>
          <p:cNvSpPr>
            <a:spLocks noGrp="1"/>
          </p:cNvSpPr>
          <p:nvPr>
            <p:ph type="body" sz="quarter" idx="11" hasCustomPrompt="1"/>
          </p:nvPr>
        </p:nvSpPr>
        <p:spPr>
          <a:xfrm>
            <a:off x="7048612" y="4292601"/>
            <a:ext cx="4810441" cy="861484"/>
          </a:xfrm>
          <a:prstGeom prst="rect">
            <a:avLst/>
          </a:prstGeom>
        </p:spPr>
        <p:txBody>
          <a:bodyPr/>
          <a:lstStyle>
            <a:lvl1pPr marL="0" indent="0">
              <a:lnSpc>
                <a:spcPct val="100000"/>
              </a:lnSpc>
              <a:buNone/>
              <a:defRPr/>
            </a:lvl1pPr>
          </a:lstStyle>
          <a:p>
            <a:pPr lvl="0"/>
            <a:r>
              <a:rPr lang="en-US" dirty="0"/>
              <a:t>Click to add sub heading</a:t>
            </a:r>
          </a:p>
        </p:txBody>
      </p:sp>
      <p:pic>
        <p:nvPicPr>
          <p:cNvPr id="9" name="Picture 8"/>
          <p:cNvPicPr>
            <a:picLocks noChangeAspect="1"/>
          </p:cNvPicPr>
          <p:nvPr userDrawn="1"/>
        </p:nvPicPr>
        <p:blipFill>
          <a:blip r:embed="rId2"/>
          <a:stretch>
            <a:fillRect/>
          </a:stretch>
        </p:blipFill>
        <p:spPr>
          <a:xfrm>
            <a:off x="9509760" y="0"/>
            <a:ext cx="2682240" cy="890668"/>
          </a:xfrm>
          <a:prstGeom prst="rect">
            <a:avLst/>
          </a:prstGeom>
        </p:spPr>
      </p:pic>
    </p:spTree>
    <p:extLst>
      <p:ext uri="{BB962C8B-B14F-4D97-AF65-F5344CB8AC3E}">
        <p14:creationId xmlns:p14="http://schemas.microsoft.com/office/powerpoint/2010/main" val="1135648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col text only">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1064" y="1186543"/>
            <a:ext cx="8264453" cy="4990420"/>
          </a:xfrm>
          <a:prstGeom prst="rect">
            <a:avLst/>
          </a:prstGeom>
        </p:spPr>
        <p:txBody>
          <a:bodyPr>
            <a:normAutofit/>
          </a:bodyPr>
          <a:lstStyle>
            <a:lvl1pPr marL="0" indent="0">
              <a:lnSpc>
                <a:spcPct val="100000"/>
              </a:lnSpc>
              <a:buNone/>
              <a:defRPr sz="1200"/>
            </a:lvl1pPr>
            <a:lvl2pPr>
              <a:lnSpc>
                <a:spcPct val="100000"/>
              </a:lnSpc>
              <a:defRPr sz="1200"/>
            </a:lvl2pPr>
            <a:lvl3pPr>
              <a:lnSpc>
                <a:spcPct val="100000"/>
              </a:lnSpc>
              <a:defRPr sz="1200"/>
            </a:lvl3pPr>
          </a:lstStyle>
          <a:p>
            <a:pPr lvl="0"/>
            <a:r>
              <a:rPr lang="en-US"/>
              <a:t>Edit Master text styles</a:t>
            </a:r>
          </a:p>
          <a:p>
            <a:pPr lvl="1"/>
            <a:r>
              <a:rPr lang="en-US"/>
              <a:t>Second level</a:t>
            </a:r>
          </a:p>
          <a:p>
            <a:pPr lvl="2"/>
            <a:r>
              <a:rPr lang="en-US"/>
              <a:t>Third level</a:t>
            </a:r>
          </a:p>
        </p:txBody>
      </p:sp>
      <p:pic>
        <p:nvPicPr>
          <p:cNvPr id="7" name="Picture 13" descr="ECU_AUS_logo_C"/>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76667" y="-3174"/>
            <a:ext cx="1215335" cy="8964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Rectangle 8"/>
          <p:cNvSpPr>
            <a:spLocks noChangeArrowheads="1"/>
          </p:cNvSpPr>
          <p:nvPr userDrawn="1"/>
        </p:nvSpPr>
        <p:spPr bwMode="auto">
          <a:xfrm>
            <a:off x="-1" y="3"/>
            <a:ext cx="10976665" cy="893261"/>
          </a:xfrm>
          <a:prstGeom prst="rect">
            <a:avLst/>
          </a:prstGeom>
          <a:solidFill>
            <a:schemeClr val="accent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350" dirty="0"/>
          </a:p>
        </p:txBody>
      </p:sp>
      <p:sp>
        <p:nvSpPr>
          <p:cNvPr id="10" name="Title 1"/>
          <p:cNvSpPr>
            <a:spLocks noGrp="1"/>
          </p:cNvSpPr>
          <p:nvPr>
            <p:ph type="title" hasCustomPrompt="1"/>
          </p:nvPr>
        </p:nvSpPr>
        <p:spPr>
          <a:xfrm>
            <a:off x="461064" y="-3174"/>
            <a:ext cx="10515600" cy="896436"/>
          </a:xfrm>
          <a:prstGeom prst="rect">
            <a:avLst/>
          </a:prstGeom>
        </p:spPr>
        <p:txBody>
          <a:bodyPr>
            <a:normAutofit/>
          </a:bodyPr>
          <a:lstStyle>
            <a:lvl1pPr>
              <a:defRPr sz="1800" baseline="0">
                <a:solidFill>
                  <a:schemeClr val="bg2"/>
                </a:solidFill>
              </a:defRPr>
            </a:lvl1pPr>
          </a:lstStyle>
          <a:p>
            <a:r>
              <a:rPr lang="en-US" dirty="0"/>
              <a:t>1 column text only slide. Click to add title. </a:t>
            </a:r>
          </a:p>
        </p:txBody>
      </p:sp>
      <p:sp>
        <p:nvSpPr>
          <p:cNvPr id="11" name="Rectangle 10"/>
          <p:cNvSpPr/>
          <p:nvPr userDrawn="1"/>
        </p:nvSpPr>
        <p:spPr>
          <a:xfrm>
            <a:off x="0" y="6693033"/>
            <a:ext cx="8725517" cy="164969"/>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00" dirty="0"/>
          </a:p>
        </p:txBody>
      </p:sp>
      <p:sp>
        <p:nvSpPr>
          <p:cNvPr id="12" name="Rectangle 11"/>
          <p:cNvSpPr/>
          <p:nvPr userDrawn="1"/>
        </p:nvSpPr>
        <p:spPr>
          <a:xfrm>
            <a:off x="8725517" y="6693033"/>
            <a:ext cx="2251147" cy="1649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Rectangle 12"/>
          <p:cNvSpPr/>
          <p:nvPr userDrawn="1"/>
        </p:nvSpPr>
        <p:spPr>
          <a:xfrm>
            <a:off x="10976665" y="6693033"/>
            <a:ext cx="1215336" cy="1649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179979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 text only">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1065" y="1186543"/>
            <a:ext cx="5181600" cy="4990420"/>
          </a:xfrm>
          <a:prstGeom prst="rect">
            <a:avLst/>
          </a:prstGeom>
        </p:spPr>
        <p:txBody>
          <a:bodyPr>
            <a:normAutofit/>
          </a:bodyPr>
          <a:lstStyle>
            <a:lvl1pPr marL="0" indent="0">
              <a:lnSpc>
                <a:spcPct val="100000"/>
              </a:lnSpc>
              <a:buNone/>
              <a:defRPr sz="1200"/>
            </a:lvl1pPr>
            <a:lvl2pPr>
              <a:lnSpc>
                <a:spcPct val="100000"/>
              </a:lnSpc>
              <a:defRPr sz="1200"/>
            </a:lvl2pPr>
            <a:lvl3pPr>
              <a:lnSpc>
                <a:spcPct val="100000"/>
              </a:lnSpc>
              <a:defRPr sz="1200"/>
            </a:lvl3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559947" y="1186543"/>
            <a:ext cx="5181600" cy="4990420"/>
          </a:xfrm>
          <a:prstGeom prst="rect">
            <a:avLst/>
          </a:prstGeom>
        </p:spPr>
        <p:txBody>
          <a:bodyPr>
            <a:normAutofit/>
          </a:bodyPr>
          <a:lstStyle>
            <a:lvl1pPr marL="0" indent="0">
              <a:lnSpc>
                <a:spcPct val="100000"/>
              </a:lnSpc>
              <a:buNone/>
              <a:defRPr sz="1200"/>
            </a:lvl1pPr>
            <a:lvl2pPr>
              <a:lnSpc>
                <a:spcPct val="100000"/>
              </a:lnSpc>
              <a:defRPr sz="1200"/>
            </a:lvl2pPr>
            <a:lvl3pPr>
              <a:lnSpc>
                <a:spcPct val="100000"/>
              </a:lnSpc>
              <a:defRPr sz="1200"/>
            </a:lvl3pPr>
          </a:lstStyle>
          <a:p>
            <a:pPr lvl="0"/>
            <a:r>
              <a:rPr lang="en-US"/>
              <a:t>Edit Master text styles</a:t>
            </a:r>
          </a:p>
          <a:p>
            <a:pPr lvl="1"/>
            <a:r>
              <a:rPr lang="en-US"/>
              <a:t>Second level</a:t>
            </a:r>
          </a:p>
          <a:p>
            <a:pPr lvl="2"/>
            <a:r>
              <a:rPr lang="en-US"/>
              <a:t>Third level</a:t>
            </a:r>
          </a:p>
        </p:txBody>
      </p:sp>
      <p:pic>
        <p:nvPicPr>
          <p:cNvPr id="10" name="Picture 13" descr="ECU_AUS_logo_C"/>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76667" y="-3174"/>
            <a:ext cx="1215335" cy="8964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Title 1"/>
          <p:cNvSpPr>
            <a:spLocks noGrp="1"/>
          </p:cNvSpPr>
          <p:nvPr>
            <p:ph type="title" hasCustomPrompt="1"/>
          </p:nvPr>
        </p:nvSpPr>
        <p:spPr>
          <a:xfrm>
            <a:off x="461065" y="-3174"/>
            <a:ext cx="10515600" cy="896436"/>
          </a:xfrm>
          <a:prstGeom prst="rect">
            <a:avLst/>
          </a:prstGeom>
        </p:spPr>
        <p:txBody>
          <a:bodyPr>
            <a:normAutofit/>
          </a:bodyPr>
          <a:lstStyle>
            <a:lvl1pPr>
              <a:defRPr sz="1800" baseline="0">
                <a:solidFill>
                  <a:schemeClr val="bg2"/>
                </a:solidFill>
              </a:defRPr>
            </a:lvl1pPr>
          </a:lstStyle>
          <a:p>
            <a:r>
              <a:rPr lang="en-US" dirty="0"/>
              <a:t>2 column text only slide. Click to add title. </a:t>
            </a:r>
          </a:p>
        </p:txBody>
      </p:sp>
      <p:sp>
        <p:nvSpPr>
          <p:cNvPr id="11" name="Rectangle 10"/>
          <p:cNvSpPr/>
          <p:nvPr userDrawn="1"/>
        </p:nvSpPr>
        <p:spPr>
          <a:xfrm>
            <a:off x="0" y="6693033"/>
            <a:ext cx="8725517" cy="164969"/>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00" dirty="0"/>
          </a:p>
        </p:txBody>
      </p:sp>
      <p:sp>
        <p:nvSpPr>
          <p:cNvPr id="14" name="Rectangle 13"/>
          <p:cNvSpPr/>
          <p:nvPr userDrawn="1"/>
        </p:nvSpPr>
        <p:spPr>
          <a:xfrm>
            <a:off x="8725517" y="6693033"/>
            <a:ext cx="2251147" cy="1649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 name="Rectangle 14"/>
          <p:cNvSpPr/>
          <p:nvPr userDrawn="1"/>
        </p:nvSpPr>
        <p:spPr>
          <a:xfrm>
            <a:off x="10976665" y="6693033"/>
            <a:ext cx="1215336" cy="1649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3403724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l text + image on right">
    <p:spTree>
      <p:nvGrpSpPr>
        <p:cNvPr id="1" name=""/>
        <p:cNvGrpSpPr/>
        <p:nvPr/>
      </p:nvGrpSpPr>
      <p:grpSpPr>
        <a:xfrm>
          <a:off x="0" y="0"/>
          <a:ext cx="0" cy="0"/>
          <a:chOff x="0" y="0"/>
          <a:chExt cx="0" cy="0"/>
        </a:xfrm>
      </p:grpSpPr>
      <p:sp>
        <p:nvSpPr>
          <p:cNvPr id="6" name="Content Placeholder 2"/>
          <p:cNvSpPr>
            <a:spLocks noGrp="1"/>
          </p:cNvSpPr>
          <p:nvPr>
            <p:ph sz="half" idx="1"/>
          </p:nvPr>
        </p:nvSpPr>
        <p:spPr>
          <a:xfrm>
            <a:off x="468403" y="1186543"/>
            <a:ext cx="5181600" cy="4990420"/>
          </a:xfrm>
          <a:prstGeom prst="rect">
            <a:avLst/>
          </a:prstGeom>
        </p:spPr>
        <p:txBody>
          <a:bodyPr>
            <a:normAutofit/>
          </a:bodyPr>
          <a:lstStyle>
            <a:lvl1pPr marL="0" indent="0">
              <a:lnSpc>
                <a:spcPct val="100000"/>
              </a:lnSpc>
              <a:buNone/>
              <a:defRPr sz="1200"/>
            </a:lvl1pPr>
            <a:lvl2pPr>
              <a:lnSpc>
                <a:spcPct val="100000"/>
              </a:lnSpc>
              <a:defRPr sz="1200"/>
            </a:lvl2pPr>
            <a:lvl3pPr>
              <a:lnSpc>
                <a:spcPct val="100000"/>
              </a:lnSpc>
              <a:defRPr sz="1200"/>
            </a:lvl3pPr>
          </a:lstStyle>
          <a:p>
            <a:pPr lvl="0"/>
            <a:r>
              <a:rPr lang="en-US"/>
              <a:t>Edit Master text styles</a:t>
            </a:r>
          </a:p>
          <a:p>
            <a:pPr lvl="1"/>
            <a:r>
              <a:rPr lang="en-US"/>
              <a:t>Second level</a:t>
            </a:r>
          </a:p>
          <a:p>
            <a:pPr lvl="2"/>
            <a:r>
              <a:rPr lang="en-US"/>
              <a:t>Third level</a:t>
            </a:r>
          </a:p>
        </p:txBody>
      </p:sp>
      <p:pic>
        <p:nvPicPr>
          <p:cNvPr id="10" name="Picture 13" descr="ECU_AUS_logo_C"/>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76667" y="-3174"/>
            <a:ext cx="1215335" cy="8964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Rectangle 11"/>
          <p:cNvSpPr>
            <a:spLocks noChangeArrowheads="1"/>
          </p:cNvSpPr>
          <p:nvPr userDrawn="1"/>
        </p:nvSpPr>
        <p:spPr bwMode="auto">
          <a:xfrm>
            <a:off x="2" y="2"/>
            <a:ext cx="10976665" cy="893261"/>
          </a:xfrm>
          <a:prstGeom prst="rect">
            <a:avLst/>
          </a:prstGeom>
          <a:solidFill>
            <a:schemeClr val="accent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350" dirty="0"/>
          </a:p>
        </p:txBody>
      </p:sp>
      <p:sp>
        <p:nvSpPr>
          <p:cNvPr id="13" name="Title 1"/>
          <p:cNvSpPr>
            <a:spLocks noGrp="1"/>
          </p:cNvSpPr>
          <p:nvPr>
            <p:ph type="title" hasCustomPrompt="1"/>
          </p:nvPr>
        </p:nvSpPr>
        <p:spPr>
          <a:xfrm>
            <a:off x="461065" y="-3174"/>
            <a:ext cx="10515600" cy="896436"/>
          </a:xfrm>
          <a:prstGeom prst="rect">
            <a:avLst/>
          </a:prstGeom>
        </p:spPr>
        <p:txBody>
          <a:bodyPr>
            <a:normAutofit/>
          </a:bodyPr>
          <a:lstStyle>
            <a:lvl1pPr>
              <a:defRPr sz="1800" baseline="0">
                <a:solidFill>
                  <a:schemeClr val="bg2"/>
                </a:solidFill>
              </a:defRPr>
            </a:lvl1pPr>
          </a:lstStyle>
          <a:p>
            <a:r>
              <a:rPr lang="en-US" dirty="0"/>
              <a:t>2 column: text with image on right. Click to add title.</a:t>
            </a:r>
          </a:p>
        </p:txBody>
      </p:sp>
      <p:sp>
        <p:nvSpPr>
          <p:cNvPr id="17" name="Picture Placeholder 16"/>
          <p:cNvSpPr>
            <a:spLocks noGrp="1" noChangeAspect="1"/>
          </p:cNvSpPr>
          <p:nvPr>
            <p:ph type="pic" sz="quarter" idx="12" hasCustomPrompt="1"/>
          </p:nvPr>
        </p:nvSpPr>
        <p:spPr>
          <a:xfrm>
            <a:off x="6470252" y="1185864"/>
            <a:ext cx="5181600" cy="4991099"/>
          </a:xfrm>
          <a:prstGeom prst="rect">
            <a:avLst/>
          </a:prstGeom>
          <a:solidFill>
            <a:schemeClr val="tx2">
              <a:lumMod val="20000"/>
              <a:lumOff val="80000"/>
            </a:schemeClr>
          </a:solidFill>
        </p:spPr>
        <p:txBody>
          <a:bodyPr anchor="ctr">
            <a:normAutofit/>
          </a:bodyPr>
          <a:lstStyle>
            <a:lvl1pPr marL="0" indent="0" algn="ctr">
              <a:buNone/>
              <a:defRPr sz="1200" b="0"/>
            </a:lvl1pPr>
          </a:lstStyle>
          <a:p>
            <a:r>
              <a:rPr lang="en-US" dirty="0"/>
              <a:t>Click this icon to insert image</a:t>
            </a:r>
          </a:p>
        </p:txBody>
      </p:sp>
      <p:sp>
        <p:nvSpPr>
          <p:cNvPr id="11" name="Rectangle 10"/>
          <p:cNvSpPr/>
          <p:nvPr userDrawn="1"/>
        </p:nvSpPr>
        <p:spPr>
          <a:xfrm>
            <a:off x="0" y="6693033"/>
            <a:ext cx="8725517" cy="164969"/>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00" dirty="0"/>
          </a:p>
        </p:txBody>
      </p:sp>
      <p:sp>
        <p:nvSpPr>
          <p:cNvPr id="14" name="Rectangle 13"/>
          <p:cNvSpPr/>
          <p:nvPr userDrawn="1"/>
        </p:nvSpPr>
        <p:spPr>
          <a:xfrm>
            <a:off x="8725517" y="6693033"/>
            <a:ext cx="2251147" cy="1649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 name="Rectangle 14"/>
          <p:cNvSpPr/>
          <p:nvPr userDrawn="1"/>
        </p:nvSpPr>
        <p:spPr>
          <a:xfrm>
            <a:off x="10976665" y="6693033"/>
            <a:ext cx="1215336" cy="1649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646618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 text + image on left">
    <p:spTree>
      <p:nvGrpSpPr>
        <p:cNvPr id="1" name=""/>
        <p:cNvGrpSpPr/>
        <p:nvPr/>
      </p:nvGrpSpPr>
      <p:grpSpPr>
        <a:xfrm>
          <a:off x="0" y="0"/>
          <a:ext cx="0" cy="0"/>
          <a:chOff x="0" y="0"/>
          <a:chExt cx="0" cy="0"/>
        </a:xfrm>
      </p:grpSpPr>
      <p:sp>
        <p:nvSpPr>
          <p:cNvPr id="11" name="Picture Placeholder 16"/>
          <p:cNvSpPr>
            <a:spLocks noGrp="1" noChangeAspect="1"/>
          </p:cNvSpPr>
          <p:nvPr>
            <p:ph type="pic" sz="quarter" idx="13" hasCustomPrompt="1"/>
          </p:nvPr>
        </p:nvSpPr>
        <p:spPr>
          <a:xfrm>
            <a:off x="468403" y="1185864"/>
            <a:ext cx="5181600" cy="4991099"/>
          </a:xfrm>
          <a:prstGeom prst="rect">
            <a:avLst/>
          </a:prstGeom>
          <a:solidFill>
            <a:schemeClr val="tx2">
              <a:lumMod val="20000"/>
              <a:lumOff val="80000"/>
            </a:schemeClr>
          </a:solidFill>
        </p:spPr>
        <p:txBody>
          <a:bodyPr anchor="ctr">
            <a:normAutofit/>
          </a:bodyPr>
          <a:lstStyle>
            <a:lvl1pPr marL="0" indent="0" algn="ctr">
              <a:buNone/>
              <a:defRPr sz="1200" b="0"/>
            </a:lvl1pPr>
          </a:lstStyle>
          <a:p>
            <a:r>
              <a:rPr lang="en-US" dirty="0"/>
              <a:t>Click this icon to insert image</a:t>
            </a:r>
          </a:p>
        </p:txBody>
      </p:sp>
      <p:sp>
        <p:nvSpPr>
          <p:cNvPr id="6" name="Content Placeholder 2"/>
          <p:cNvSpPr>
            <a:spLocks noGrp="1"/>
          </p:cNvSpPr>
          <p:nvPr>
            <p:ph sz="half" idx="1"/>
          </p:nvPr>
        </p:nvSpPr>
        <p:spPr>
          <a:xfrm>
            <a:off x="6470252" y="1186543"/>
            <a:ext cx="5181600" cy="4990420"/>
          </a:xfrm>
          <a:prstGeom prst="rect">
            <a:avLst/>
          </a:prstGeom>
        </p:spPr>
        <p:txBody>
          <a:bodyPr>
            <a:normAutofit/>
          </a:bodyPr>
          <a:lstStyle>
            <a:lvl1pPr marL="0" indent="0">
              <a:lnSpc>
                <a:spcPct val="100000"/>
              </a:lnSpc>
              <a:buNone/>
              <a:defRPr sz="1200"/>
            </a:lvl1pPr>
            <a:lvl2pPr>
              <a:lnSpc>
                <a:spcPct val="100000"/>
              </a:lnSpc>
              <a:defRPr sz="1200"/>
            </a:lvl2pPr>
            <a:lvl3pPr>
              <a:lnSpc>
                <a:spcPct val="100000"/>
              </a:lnSpc>
              <a:defRPr sz="1200"/>
            </a:lvl3pPr>
          </a:lstStyle>
          <a:p>
            <a:pPr lvl="0"/>
            <a:r>
              <a:rPr lang="en-US"/>
              <a:t>Edit Master text styles</a:t>
            </a:r>
          </a:p>
          <a:p>
            <a:pPr lvl="1"/>
            <a:r>
              <a:rPr lang="en-US"/>
              <a:t>Second level</a:t>
            </a:r>
          </a:p>
          <a:p>
            <a:pPr lvl="2"/>
            <a:r>
              <a:rPr lang="en-US"/>
              <a:t>Third level</a:t>
            </a:r>
          </a:p>
        </p:txBody>
      </p:sp>
      <p:pic>
        <p:nvPicPr>
          <p:cNvPr id="10" name="Picture 13" descr="ECU_AUS_logo_C"/>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76667" y="-3174"/>
            <a:ext cx="1215335" cy="8964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Rectangle 11"/>
          <p:cNvSpPr>
            <a:spLocks noChangeArrowheads="1"/>
          </p:cNvSpPr>
          <p:nvPr userDrawn="1"/>
        </p:nvSpPr>
        <p:spPr bwMode="auto">
          <a:xfrm>
            <a:off x="2" y="2"/>
            <a:ext cx="10976665" cy="893261"/>
          </a:xfrm>
          <a:prstGeom prst="rect">
            <a:avLst/>
          </a:prstGeom>
          <a:solidFill>
            <a:schemeClr val="accent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350" dirty="0"/>
          </a:p>
        </p:txBody>
      </p:sp>
      <p:sp>
        <p:nvSpPr>
          <p:cNvPr id="13" name="Title 1"/>
          <p:cNvSpPr>
            <a:spLocks noGrp="1"/>
          </p:cNvSpPr>
          <p:nvPr>
            <p:ph type="title" hasCustomPrompt="1"/>
          </p:nvPr>
        </p:nvSpPr>
        <p:spPr>
          <a:xfrm>
            <a:off x="461065" y="-3174"/>
            <a:ext cx="10515600" cy="896436"/>
          </a:xfrm>
          <a:prstGeom prst="rect">
            <a:avLst/>
          </a:prstGeom>
        </p:spPr>
        <p:txBody>
          <a:bodyPr>
            <a:normAutofit/>
          </a:bodyPr>
          <a:lstStyle>
            <a:lvl1pPr>
              <a:defRPr sz="1800" baseline="0">
                <a:solidFill>
                  <a:schemeClr val="bg2"/>
                </a:solidFill>
              </a:defRPr>
            </a:lvl1pPr>
          </a:lstStyle>
          <a:p>
            <a:r>
              <a:rPr lang="en-US" dirty="0"/>
              <a:t>2 column: text with image on left. Click to add title.</a:t>
            </a:r>
          </a:p>
        </p:txBody>
      </p:sp>
      <p:sp>
        <p:nvSpPr>
          <p:cNvPr id="14" name="Rectangle 13"/>
          <p:cNvSpPr/>
          <p:nvPr userDrawn="1"/>
        </p:nvSpPr>
        <p:spPr>
          <a:xfrm>
            <a:off x="0" y="6693033"/>
            <a:ext cx="8725517" cy="164969"/>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00" dirty="0"/>
          </a:p>
        </p:txBody>
      </p:sp>
      <p:sp>
        <p:nvSpPr>
          <p:cNvPr id="15" name="Rectangle 14"/>
          <p:cNvSpPr/>
          <p:nvPr userDrawn="1"/>
        </p:nvSpPr>
        <p:spPr>
          <a:xfrm>
            <a:off x="8725517" y="6693033"/>
            <a:ext cx="2251147" cy="1649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6" name="Rectangle 15"/>
          <p:cNvSpPr/>
          <p:nvPr userDrawn="1"/>
        </p:nvSpPr>
        <p:spPr>
          <a:xfrm>
            <a:off x="10976665" y="6693033"/>
            <a:ext cx="1215336" cy="1649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3776256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Cover">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2" name="Title 1"/>
          <p:cNvSpPr>
            <a:spLocks noGrp="1"/>
          </p:cNvSpPr>
          <p:nvPr>
            <p:ph type="title" hasCustomPrompt="1"/>
          </p:nvPr>
        </p:nvSpPr>
        <p:spPr>
          <a:xfrm>
            <a:off x="838200" y="2766221"/>
            <a:ext cx="10515600" cy="1325563"/>
          </a:xfrm>
          <a:prstGeom prst="rect">
            <a:avLst/>
          </a:prstGeom>
        </p:spPr>
        <p:txBody>
          <a:bodyPr>
            <a:normAutofit/>
          </a:bodyPr>
          <a:lstStyle>
            <a:lvl1pPr algn="ctr">
              <a:defRPr sz="2800" baseline="0">
                <a:solidFill>
                  <a:schemeClr val="bg2"/>
                </a:solidFill>
              </a:defRPr>
            </a:lvl1pPr>
          </a:lstStyle>
          <a:p>
            <a:r>
              <a:rPr lang="en-US" dirty="0"/>
              <a:t>Section cover: click to add heading</a:t>
            </a:r>
          </a:p>
        </p:txBody>
      </p:sp>
      <p:pic>
        <p:nvPicPr>
          <p:cNvPr id="4" name="Picture 13" descr="ECU_AUS_logo_C"/>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76667" y="-3174"/>
            <a:ext cx="1215335" cy="8964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090152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Main Cover Option A">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defTabSz="914377" eaLnBrk="1" fontAlgn="auto" hangingPunct="1">
              <a:spcBef>
                <a:spcPts val="0"/>
              </a:spcBef>
              <a:spcAft>
                <a:spcPts val="0"/>
              </a:spcAft>
            </a:pPr>
            <a:endParaRPr lang="en-US" sz="1400">
              <a:solidFill>
                <a:srgbClr val="FFFFFF"/>
              </a:solidFill>
              <a:latin typeface="Calibri"/>
            </a:endParaRPr>
          </a:p>
        </p:txBody>
      </p:sp>
      <p:sp>
        <p:nvSpPr>
          <p:cNvPr id="6" name="Title 1"/>
          <p:cNvSpPr>
            <a:spLocks noGrp="1"/>
          </p:cNvSpPr>
          <p:nvPr>
            <p:ph type="ctrTitle" hasCustomPrompt="1"/>
          </p:nvPr>
        </p:nvSpPr>
        <p:spPr>
          <a:xfrm>
            <a:off x="684936" y="4681699"/>
            <a:ext cx="5978539" cy="1797599"/>
          </a:xfrm>
          <a:prstGeom prst="rect">
            <a:avLst/>
          </a:prstGeom>
        </p:spPr>
        <p:txBody>
          <a:bodyPr anchor="ctr">
            <a:normAutofit/>
          </a:bodyPr>
          <a:lstStyle>
            <a:lvl1pPr algn="l">
              <a:lnSpc>
                <a:spcPct val="100000"/>
              </a:lnSpc>
              <a:spcAft>
                <a:spcPts val="600"/>
              </a:spcAft>
              <a:defRPr sz="2800" b="1" baseline="0">
                <a:solidFill>
                  <a:schemeClr val="bg2"/>
                </a:solidFill>
                <a:latin typeface="Arial" charset="0"/>
                <a:ea typeface="Arial" charset="0"/>
                <a:cs typeface="Arial" charset="0"/>
              </a:defRPr>
            </a:lvl1pPr>
          </a:lstStyle>
          <a:p>
            <a:r>
              <a:rPr lang="en-US" dirty="0"/>
              <a:t>Cover Option A: Click to add heading</a:t>
            </a:r>
          </a:p>
        </p:txBody>
      </p:sp>
      <p:pic>
        <p:nvPicPr>
          <p:cNvPr id="10" name="Picture 9"/>
          <p:cNvPicPr>
            <a:picLocks noChangeAspect="1"/>
          </p:cNvPicPr>
          <p:nvPr userDrawn="1"/>
        </p:nvPicPr>
        <p:blipFill>
          <a:blip r:embed="rId2"/>
          <a:stretch>
            <a:fillRect/>
          </a:stretch>
        </p:blipFill>
        <p:spPr>
          <a:xfrm>
            <a:off x="9301823" y="177553"/>
            <a:ext cx="2700789" cy="896828"/>
          </a:xfrm>
          <a:prstGeom prst="rect">
            <a:avLst/>
          </a:prstGeom>
        </p:spPr>
      </p:pic>
    </p:spTree>
    <p:extLst>
      <p:ext uri="{BB962C8B-B14F-4D97-AF65-F5344CB8AC3E}">
        <p14:creationId xmlns:p14="http://schemas.microsoft.com/office/powerpoint/2010/main" val="792959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10" Type="http://schemas.openxmlformats.org/officeDocument/2006/relationships/theme" Target="../theme/theme2.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a:spLocks noChangeArrowheads="1"/>
          </p:cNvSpPr>
          <p:nvPr userDrawn="1"/>
        </p:nvSpPr>
        <p:spPr bwMode="auto">
          <a:xfrm>
            <a:off x="-24680" y="940040"/>
            <a:ext cx="12216680" cy="976792"/>
          </a:xfrm>
          <a:prstGeom prst="rect">
            <a:avLst/>
          </a:prstGeom>
          <a:solidFill>
            <a:srgbClr val="00987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1350" b="0" i="0" u="none" strike="noStrike" kern="0" cap="none" spc="0" normalizeH="0" baseline="0" noProof="0">
              <a:ln>
                <a:noFill/>
              </a:ln>
              <a:solidFill>
                <a:srgbClr val="101920"/>
              </a:solidFill>
              <a:effectLst/>
              <a:uLnTx/>
              <a:uFillTx/>
              <a:latin typeface="Arial" panose="020B0604020202020204" pitchFamily="34" charset="0"/>
              <a:ea typeface="MS PGothic" panose="020B0600070205080204" pitchFamily="34" charset="-128"/>
            </a:endParaRPr>
          </a:p>
        </p:txBody>
      </p:sp>
    </p:spTree>
    <p:extLst>
      <p:ext uri="{BB962C8B-B14F-4D97-AF65-F5344CB8AC3E}">
        <p14:creationId xmlns:p14="http://schemas.microsoft.com/office/powerpoint/2010/main" val="25475540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hf sldNum="0" hdr="0" ftr="0" dt="0"/>
  <p:txStyles>
    <p:titleStyle>
      <a:lvl1pPr algn="l" defTabSz="685800" rtl="0" eaLnBrk="1" latinLnBrk="0" hangingPunct="1">
        <a:lnSpc>
          <a:spcPct val="90000"/>
        </a:lnSpc>
        <a:spcBef>
          <a:spcPct val="0"/>
        </a:spcBef>
        <a:buNone/>
        <a:defRPr sz="1800" kern="1200">
          <a:solidFill>
            <a:schemeClr val="tx1"/>
          </a:solidFill>
          <a:latin typeface="Arial" charset="0"/>
          <a:ea typeface="Arial" charset="0"/>
          <a:cs typeface="Arial" charset="0"/>
        </a:defRPr>
      </a:lvl1pPr>
    </p:titleStyle>
    <p:bodyStyle>
      <a:lvl1pPr marL="171450" indent="-171450" algn="l" defTabSz="685800" rtl="0" eaLnBrk="1" latinLnBrk="0" hangingPunct="1">
        <a:lnSpc>
          <a:spcPct val="100000"/>
        </a:lnSpc>
        <a:spcBef>
          <a:spcPts val="750"/>
        </a:spcBef>
        <a:buFont typeface="Arial" panose="020B0604020202020204" pitchFamily="34" charset="0"/>
        <a:buChar char="•"/>
        <a:defRPr sz="1200" kern="1200">
          <a:solidFill>
            <a:schemeClr val="tx1"/>
          </a:solidFill>
          <a:latin typeface="Arial" charset="0"/>
          <a:ea typeface="Arial" charset="0"/>
          <a:cs typeface="Arial" charset="0"/>
        </a:defRPr>
      </a:lvl1pPr>
      <a:lvl2pPr marL="514350" indent="-171450"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Arial" charset="0"/>
          <a:ea typeface="Arial" charset="0"/>
          <a:cs typeface="Arial" charset="0"/>
        </a:defRPr>
      </a:lvl2pPr>
      <a:lvl3pPr marL="857250" indent="-171450"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Arial" charset="0"/>
          <a:ea typeface="Arial" charset="0"/>
          <a:cs typeface="Arial"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89322042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Lst>
  <p:hf sldNum="0" hdr="0" ftr="0" dt="0"/>
  <p:txStyles>
    <p:titleStyle>
      <a:lvl1pPr algn="l" defTabSz="914377" rtl="0" eaLnBrk="1" latinLnBrk="0" hangingPunct="1">
        <a:lnSpc>
          <a:spcPct val="90000"/>
        </a:lnSpc>
        <a:spcBef>
          <a:spcPct val="0"/>
        </a:spcBef>
        <a:buNone/>
        <a:defRPr sz="3200" kern="1200">
          <a:solidFill>
            <a:schemeClr val="tx1"/>
          </a:solidFill>
          <a:latin typeface="Arial" charset="0"/>
          <a:ea typeface="Arial" charset="0"/>
          <a:cs typeface="Arial" charset="0"/>
        </a:defRPr>
      </a:lvl1pPr>
    </p:titleStyle>
    <p:bodyStyle>
      <a:lvl1pPr marL="0" indent="0" algn="l" defTabSz="914377" rtl="0" eaLnBrk="1" latinLnBrk="0" hangingPunct="1">
        <a:lnSpc>
          <a:spcPct val="100000"/>
        </a:lnSpc>
        <a:spcBef>
          <a:spcPts val="1000"/>
        </a:spcBef>
        <a:buFont typeface="Arial" panose="020B0604020202020204" pitchFamily="34" charset="0"/>
        <a:buNone/>
        <a:defRPr sz="2133" kern="1200">
          <a:solidFill>
            <a:schemeClr val="tx1"/>
          </a:solidFill>
          <a:latin typeface="Arial" charset="0"/>
          <a:ea typeface="Arial" charset="0"/>
          <a:cs typeface="Arial" charset="0"/>
        </a:defRPr>
      </a:lvl1pPr>
      <a:lvl2pPr marL="685783" indent="-228594" algn="l" defTabSz="914377" rtl="0" eaLnBrk="1" latinLnBrk="0" hangingPunct="1">
        <a:lnSpc>
          <a:spcPct val="100000"/>
        </a:lnSpc>
        <a:spcBef>
          <a:spcPts val="500"/>
        </a:spcBef>
        <a:buFont typeface="Arial" panose="020B0604020202020204" pitchFamily="34" charset="0"/>
        <a:buChar char="•"/>
        <a:defRPr sz="1867" kern="1200">
          <a:solidFill>
            <a:schemeClr val="tx1"/>
          </a:solidFill>
          <a:latin typeface="Arial" charset="0"/>
          <a:ea typeface="Arial" charset="0"/>
          <a:cs typeface="Arial" charset="0"/>
        </a:defRPr>
      </a:lvl2pPr>
      <a:lvl3pPr marL="1142971" indent="-228594" algn="l" defTabSz="914377" rtl="0" eaLnBrk="1" latinLnBrk="0" hangingPunct="1">
        <a:lnSpc>
          <a:spcPct val="100000"/>
        </a:lnSpc>
        <a:spcBef>
          <a:spcPts val="500"/>
        </a:spcBef>
        <a:buFont typeface="Arial" panose="020B0604020202020204" pitchFamily="34" charset="0"/>
        <a:buChar char="•"/>
        <a:defRPr sz="1867" kern="1200">
          <a:solidFill>
            <a:schemeClr val="tx1"/>
          </a:solidFill>
          <a:latin typeface="Arial" charset="0"/>
          <a:ea typeface="Arial" charset="0"/>
          <a:cs typeface="Arial"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rial" charset="0"/>
          <a:ea typeface="Arial" charset="0"/>
          <a:cs typeface="Arial"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1.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1.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hyperlink" Target="https://www.statlearning.com/" TargetMode="External"/><Relationship Id="rId2" Type="http://schemas.openxmlformats.org/officeDocument/2006/relationships/notesSlide" Target="../notesSlides/notesSlide3.xml"/><Relationship Id="rId1" Type="http://schemas.openxmlformats.org/officeDocument/2006/relationships/slideLayout" Target="../slideLayouts/slideLayout2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93261"/>
            <a:ext cx="12192000" cy="1014992"/>
          </a:xfrm>
        </p:spPr>
        <p:txBody>
          <a:bodyPr/>
          <a:lstStyle/>
          <a:p>
            <a:r>
              <a:rPr lang="en-NZ" dirty="0"/>
              <a:t>Data Analysis and Visualisation</a:t>
            </a:r>
            <a:endParaRPr lang="en-GB" dirty="0"/>
          </a:p>
        </p:txBody>
      </p:sp>
      <p:sp>
        <p:nvSpPr>
          <p:cNvPr id="3" name="TextBox 2"/>
          <p:cNvSpPr txBox="1"/>
          <p:nvPr/>
        </p:nvSpPr>
        <p:spPr>
          <a:xfrm>
            <a:off x="2971801" y="3786821"/>
            <a:ext cx="5323114" cy="1077218"/>
          </a:xfrm>
          <a:prstGeom prst="rect">
            <a:avLst/>
          </a:prstGeom>
          <a:noFill/>
        </p:spPr>
        <p:txBody>
          <a:bodyPr wrap="square" rtlCol="0" anchor="ctr" anchorCtr="0">
            <a:spAutoFit/>
          </a:bodyPr>
          <a:lstStyle/>
          <a:p>
            <a:pPr marL="80963" algn="ctr"/>
            <a:r>
              <a:rPr lang="en-AU" sz="3200" smtClean="0">
                <a:latin typeface="Arial" panose="020B0604020202020204" pitchFamily="34" charset="0"/>
                <a:cs typeface="Arial" panose="020B0604020202020204" pitchFamily="34" charset="0"/>
              </a:rPr>
              <a:t>Introduction </a:t>
            </a:r>
            <a:r>
              <a:rPr lang="en-AU" sz="3200" dirty="0">
                <a:latin typeface="Arial" panose="020B0604020202020204" pitchFamily="34" charset="0"/>
                <a:cs typeface="Arial" panose="020B0604020202020204" pitchFamily="34" charset="0"/>
              </a:rPr>
              <a:t>to Machine Learning and Data Analysis</a:t>
            </a:r>
          </a:p>
        </p:txBody>
      </p:sp>
    </p:spTree>
    <p:extLst>
      <p:ext uri="{BB962C8B-B14F-4D97-AF65-F5344CB8AC3E}">
        <p14:creationId xmlns:p14="http://schemas.microsoft.com/office/powerpoint/2010/main" val="300516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1092200" y="1270969"/>
            <a:ext cx="9864725" cy="4990420"/>
          </a:xfrm>
        </p:spPr>
        <p:txBody>
          <a:bodyPr>
            <a:noAutofit/>
          </a:bodyPr>
          <a:lstStyle/>
          <a:p>
            <a:pPr algn="just"/>
            <a:r>
              <a:rPr lang="en-AU" sz="2800" b="1" dirty="0">
                <a:latin typeface="Cambria Math" panose="02040503050406030204" pitchFamily="18" charset="0"/>
                <a:ea typeface="Cambria Math" panose="02040503050406030204" pitchFamily="18" charset="0"/>
                <a:cs typeface="Times New Roman" pitchFamily="18" charset="0"/>
              </a:rPr>
              <a:t>Exploratory Data Analysis (EDA)</a:t>
            </a:r>
            <a:endParaRPr lang="en-AU" sz="2400" dirty="0">
              <a:latin typeface="Cambria Math" panose="02040503050406030204" pitchFamily="18" charset="0"/>
              <a:ea typeface="Cambria Math" panose="02040503050406030204" pitchFamily="18" charset="0"/>
              <a:cs typeface="Times New Roman" pitchFamily="18" charset="0"/>
            </a:endParaRPr>
          </a:p>
          <a:p>
            <a:pPr marL="285750" indent="-285750" algn="just">
              <a:buFont typeface="Wingdings" panose="05000000000000000000" pitchFamily="2" charset="2"/>
              <a:buChar char="Ø"/>
            </a:pPr>
            <a:r>
              <a:rPr lang="en-AU" sz="2400" dirty="0">
                <a:latin typeface="Cambria Math" panose="02040503050406030204" pitchFamily="18" charset="0"/>
                <a:ea typeface="Cambria Math" panose="02040503050406030204" pitchFamily="18" charset="0"/>
                <a:cs typeface="Times New Roman" pitchFamily="18" charset="0"/>
              </a:rPr>
              <a:t>EDA is the process of describing the data and summarising the main characteristics.</a:t>
            </a:r>
            <a:endParaRPr lang="en-AU" sz="1000" dirty="0">
              <a:latin typeface="Cambria Math" panose="02040503050406030204" pitchFamily="18" charset="0"/>
              <a:ea typeface="Cambria Math" panose="02040503050406030204" pitchFamily="18" charset="0"/>
              <a:cs typeface="Times New Roman" pitchFamily="18" charset="0"/>
            </a:endParaRPr>
          </a:p>
          <a:p>
            <a:pPr marL="285750" indent="-285750" algn="just">
              <a:buFont typeface="Wingdings" panose="05000000000000000000" pitchFamily="2" charset="2"/>
              <a:buChar char="Ø"/>
            </a:pPr>
            <a:endParaRPr lang="en-AU" sz="1000" dirty="0">
              <a:latin typeface="Cambria Math" panose="02040503050406030204" pitchFamily="18" charset="0"/>
              <a:ea typeface="Cambria Math" panose="02040503050406030204" pitchFamily="18" charset="0"/>
              <a:cs typeface="Times New Roman" pitchFamily="18" charset="0"/>
            </a:endParaRPr>
          </a:p>
          <a:p>
            <a:pPr marL="285750" indent="-285750" algn="just">
              <a:buFont typeface="Wingdings" panose="05000000000000000000" pitchFamily="2" charset="2"/>
              <a:buChar char="Ø"/>
            </a:pPr>
            <a:r>
              <a:rPr lang="en-AU" sz="2400" dirty="0">
                <a:latin typeface="Cambria Math" panose="02040503050406030204" pitchFamily="18" charset="0"/>
                <a:ea typeface="Cambria Math" panose="02040503050406030204" pitchFamily="18" charset="0"/>
                <a:cs typeface="Times New Roman" pitchFamily="18" charset="0"/>
              </a:rPr>
              <a:t>Provides some insight into the behaviour of the data.</a:t>
            </a:r>
          </a:p>
          <a:p>
            <a:pPr marL="285750" indent="-285750" algn="just">
              <a:buFont typeface="Wingdings" panose="05000000000000000000" pitchFamily="2" charset="2"/>
              <a:buChar char="Ø"/>
            </a:pPr>
            <a:endParaRPr lang="en-AU" sz="1000" dirty="0">
              <a:latin typeface="Cambria Math" panose="02040503050406030204" pitchFamily="18" charset="0"/>
              <a:ea typeface="Cambria Math" panose="02040503050406030204" pitchFamily="18" charset="0"/>
              <a:cs typeface="Times New Roman" pitchFamily="18" charset="0"/>
            </a:endParaRPr>
          </a:p>
          <a:p>
            <a:pPr marL="285750" indent="-285750" algn="just">
              <a:buFont typeface="Wingdings" panose="05000000000000000000" pitchFamily="2" charset="2"/>
              <a:buChar char="Ø"/>
            </a:pPr>
            <a:r>
              <a:rPr lang="en-AU" sz="2400" dirty="0">
                <a:latin typeface="Cambria Math" panose="02040503050406030204" pitchFamily="18" charset="0"/>
                <a:ea typeface="Cambria Math" panose="02040503050406030204" pitchFamily="18" charset="0"/>
                <a:cs typeface="Times New Roman" pitchFamily="18" charset="0"/>
              </a:rPr>
              <a:t>A critical aspect of EDA is outlier detection.</a:t>
            </a:r>
          </a:p>
          <a:p>
            <a:pPr marL="285750" indent="-285750" algn="just">
              <a:buFont typeface="Wingdings" panose="05000000000000000000" pitchFamily="2" charset="2"/>
              <a:buChar char="Ø"/>
            </a:pPr>
            <a:endParaRPr lang="en-AU" sz="1000" dirty="0">
              <a:latin typeface="Cambria Math" panose="02040503050406030204" pitchFamily="18" charset="0"/>
              <a:ea typeface="Cambria Math" panose="02040503050406030204" pitchFamily="18" charset="0"/>
              <a:cs typeface="Times New Roman" pitchFamily="18" charset="0"/>
            </a:endParaRPr>
          </a:p>
          <a:p>
            <a:pPr marL="285750" indent="-285750" algn="just">
              <a:buFont typeface="Wingdings" panose="05000000000000000000" pitchFamily="2" charset="2"/>
              <a:buChar char="Ø"/>
            </a:pPr>
            <a:r>
              <a:rPr lang="en-AU" sz="2400" dirty="0">
                <a:latin typeface="Cambria Math" panose="02040503050406030204" pitchFamily="18" charset="0"/>
                <a:ea typeface="Cambria Math" panose="02040503050406030204" pitchFamily="18" charset="0"/>
                <a:cs typeface="Times New Roman" pitchFamily="18" charset="0"/>
              </a:rPr>
              <a:t>Describe graphically and numerically.</a:t>
            </a:r>
            <a:endParaRPr lang="en-AU" sz="2000" dirty="0">
              <a:latin typeface="Cambria Math" panose="02040503050406030204" pitchFamily="18" charset="0"/>
              <a:ea typeface="Cambria Math" panose="02040503050406030204" pitchFamily="18" charset="0"/>
              <a:cs typeface="Times New Roman" pitchFamily="18" charset="0"/>
            </a:endParaRPr>
          </a:p>
        </p:txBody>
      </p:sp>
      <p:sp>
        <p:nvSpPr>
          <p:cNvPr id="6" name="Title 5"/>
          <p:cNvSpPr>
            <a:spLocks noGrp="1"/>
          </p:cNvSpPr>
          <p:nvPr>
            <p:ph type="title"/>
          </p:nvPr>
        </p:nvSpPr>
        <p:spPr/>
        <p:txBody>
          <a:bodyPr>
            <a:normAutofit/>
          </a:bodyPr>
          <a:lstStyle/>
          <a:p>
            <a:r>
              <a:rPr lang="en-US" sz="3200" dirty="0"/>
              <a:t>Introduction to Data Analysis</a:t>
            </a:r>
          </a:p>
        </p:txBody>
      </p:sp>
    </p:spTree>
    <p:extLst>
      <p:ext uri="{BB962C8B-B14F-4D97-AF65-F5344CB8AC3E}">
        <p14:creationId xmlns:p14="http://schemas.microsoft.com/office/powerpoint/2010/main" val="1257799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1092200" y="1270969"/>
            <a:ext cx="9864725" cy="4990420"/>
          </a:xfrm>
        </p:spPr>
        <p:txBody>
          <a:bodyPr>
            <a:noAutofit/>
          </a:bodyPr>
          <a:lstStyle/>
          <a:p>
            <a:pPr marL="0" lvl="1" indent="0" algn="just">
              <a:buNone/>
            </a:pPr>
            <a:r>
              <a:rPr lang="en-AU" sz="2800" b="1" dirty="0">
                <a:latin typeface="Cambria Math" panose="02040503050406030204" pitchFamily="18" charset="0"/>
                <a:ea typeface="Cambria Math" panose="02040503050406030204" pitchFamily="18" charset="0"/>
                <a:cs typeface="Times New Roman" pitchFamily="18" charset="0"/>
              </a:rPr>
              <a:t>Describing Qualitative and Discrete Data</a:t>
            </a:r>
          </a:p>
          <a:p>
            <a:pPr marL="342900" indent="-342900">
              <a:buFont typeface="Wingdings" panose="05000000000000000000" pitchFamily="2" charset="2"/>
              <a:buChar char="Ø"/>
            </a:pPr>
            <a:r>
              <a:rPr lang="en-AU" sz="2400" dirty="0">
                <a:latin typeface="Cambria Math" panose="02040503050406030204" pitchFamily="18" charset="0"/>
                <a:ea typeface="Cambria Math" panose="02040503050406030204" pitchFamily="18" charset="0"/>
                <a:cs typeface="Times New Roman" pitchFamily="18" charset="0"/>
              </a:rPr>
              <a:t>Qualitative and discrete (finite) data are typically expressed as count data.</a:t>
            </a:r>
          </a:p>
          <a:p>
            <a:pPr marL="342900" indent="-342900">
              <a:buFont typeface="Wingdings" panose="05000000000000000000" pitchFamily="2" charset="2"/>
              <a:buChar char="Ø"/>
            </a:pPr>
            <a:endParaRPr lang="en-AU" sz="1000" dirty="0">
              <a:latin typeface="Cambria Math" panose="02040503050406030204" pitchFamily="18" charset="0"/>
              <a:ea typeface="Cambria Math" panose="02040503050406030204" pitchFamily="18" charset="0"/>
              <a:cs typeface="Times New Roman" pitchFamily="18" charset="0"/>
            </a:endParaRPr>
          </a:p>
          <a:p>
            <a:pPr marL="342900" indent="-342900">
              <a:buFont typeface="Wingdings" panose="05000000000000000000" pitchFamily="2" charset="2"/>
              <a:buChar char="Ø"/>
            </a:pPr>
            <a:r>
              <a:rPr lang="en-AU" sz="2400" dirty="0">
                <a:latin typeface="Cambria Math" panose="02040503050406030204" pitchFamily="18" charset="0"/>
                <a:ea typeface="Cambria Math" panose="02040503050406030204" pitchFamily="18" charset="0"/>
                <a:cs typeface="Times New Roman" pitchFamily="18" charset="0"/>
              </a:rPr>
              <a:t>For a better perspective, counts are often expressed as a percentage of the total.</a:t>
            </a:r>
          </a:p>
          <a:p>
            <a:pPr marL="342900" indent="-342900">
              <a:buFont typeface="Wingdings" panose="05000000000000000000" pitchFamily="2" charset="2"/>
              <a:buChar char="Ø"/>
            </a:pPr>
            <a:endParaRPr lang="en-AU" sz="2400" dirty="0">
              <a:latin typeface="Cambria Math" panose="02040503050406030204" pitchFamily="18" charset="0"/>
              <a:ea typeface="Cambria Math" panose="02040503050406030204" pitchFamily="18" charset="0"/>
              <a:cs typeface="Times New Roman" pitchFamily="18" charset="0"/>
            </a:endParaRPr>
          </a:p>
        </p:txBody>
      </p:sp>
      <p:sp>
        <p:nvSpPr>
          <p:cNvPr id="6" name="Title 5"/>
          <p:cNvSpPr>
            <a:spLocks noGrp="1"/>
          </p:cNvSpPr>
          <p:nvPr>
            <p:ph type="title"/>
          </p:nvPr>
        </p:nvSpPr>
        <p:spPr/>
        <p:txBody>
          <a:bodyPr>
            <a:normAutofit/>
          </a:bodyPr>
          <a:lstStyle/>
          <a:p>
            <a:r>
              <a:rPr lang="en-US" sz="3200" dirty="0"/>
              <a:t>Introduction to Data Analysis</a:t>
            </a:r>
          </a:p>
        </p:txBody>
      </p:sp>
      <p:pic>
        <p:nvPicPr>
          <p:cNvPr id="4" name="Picture 3">
            <a:extLst>
              <a:ext uri="{FF2B5EF4-FFF2-40B4-BE49-F238E27FC236}">
                <a16:creationId xmlns:a16="http://schemas.microsoft.com/office/drawing/2014/main" id="{64EF91F1-9585-4DBE-9690-2367567C61E1}"/>
              </a:ext>
            </a:extLst>
          </p:cNvPr>
          <p:cNvPicPr>
            <a:picLocks noChangeAspect="1" noChangeArrowheads="1"/>
          </p:cNvPicPr>
          <p:nvPr/>
        </p:nvPicPr>
        <p:blipFill>
          <a:blip r:embed="rId3" cstate="print"/>
          <a:srcRect/>
          <a:stretch>
            <a:fillRect/>
          </a:stretch>
        </p:blipFill>
        <p:spPr bwMode="auto">
          <a:xfrm>
            <a:off x="2820200" y="3988178"/>
            <a:ext cx="5797327" cy="1952041"/>
          </a:xfrm>
          <a:prstGeom prst="rect">
            <a:avLst/>
          </a:prstGeom>
          <a:noFill/>
          <a:ln w="9525">
            <a:noFill/>
            <a:miter lim="800000"/>
            <a:headEnd/>
            <a:tailEnd/>
          </a:ln>
        </p:spPr>
      </p:pic>
    </p:spTree>
    <p:extLst>
      <p:ext uri="{BB962C8B-B14F-4D97-AF65-F5344CB8AC3E}">
        <p14:creationId xmlns:p14="http://schemas.microsoft.com/office/powerpoint/2010/main" val="3031858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1092200" y="1270969"/>
            <a:ext cx="9864725" cy="4990420"/>
          </a:xfrm>
        </p:spPr>
        <p:txBody>
          <a:bodyPr>
            <a:noAutofit/>
          </a:bodyPr>
          <a:lstStyle/>
          <a:p>
            <a:pPr marL="0" lvl="1" indent="0" algn="just">
              <a:buNone/>
            </a:pPr>
            <a:r>
              <a:rPr lang="en-AU" sz="2800" b="1" dirty="0">
                <a:latin typeface="Cambria Math" panose="02040503050406030204" pitchFamily="18" charset="0"/>
                <a:ea typeface="Cambria Math" panose="02040503050406030204" pitchFamily="18" charset="0"/>
                <a:cs typeface="Times New Roman" pitchFamily="18" charset="0"/>
              </a:rPr>
              <a:t>Describing Quantitative Data</a:t>
            </a:r>
          </a:p>
          <a:p>
            <a:pPr marL="285750" indent="-285750" algn="just">
              <a:buFont typeface="Wingdings" panose="05000000000000000000" pitchFamily="2" charset="2"/>
              <a:buChar char="Ø"/>
            </a:pPr>
            <a:r>
              <a:rPr lang="en-AU" sz="2400" dirty="0">
                <a:latin typeface="Cambria Math" panose="02040503050406030204" pitchFamily="18" charset="0"/>
                <a:ea typeface="Cambria Math" panose="02040503050406030204" pitchFamily="18" charset="0"/>
                <a:cs typeface="Times New Roman" pitchFamily="18" charset="0"/>
              </a:rPr>
              <a:t>Three aspects are addressed</a:t>
            </a:r>
          </a:p>
          <a:p>
            <a:pPr marL="742950" lvl="2" indent="-342900" algn="just"/>
            <a:r>
              <a:rPr lang="en-AU" sz="2400" dirty="0">
                <a:latin typeface="Cambria Math" panose="02040503050406030204" pitchFamily="18" charset="0"/>
                <a:ea typeface="Cambria Math" panose="02040503050406030204" pitchFamily="18" charset="0"/>
                <a:cs typeface="Times New Roman" pitchFamily="18" charset="0"/>
              </a:rPr>
              <a:t>Measure of Centre: describes how data cluster around a 			       		        particular value.</a:t>
            </a:r>
          </a:p>
          <a:p>
            <a:pPr marL="685800" lvl="2" indent="-285750" algn="just"/>
            <a:r>
              <a:rPr lang="en-AU" sz="2400" dirty="0">
                <a:latin typeface="Cambria Math" panose="02040503050406030204" pitchFamily="18" charset="0"/>
                <a:ea typeface="Cambria Math" panose="02040503050406030204" pitchFamily="18" charset="0"/>
                <a:cs typeface="Times New Roman" pitchFamily="18" charset="0"/>
              </a:rPr>
              <a:t> Measure of Spread: describes the dispersion/variability of data</a:t>
            </a:r>
          </a:p>
          <a:p>
            <a:pPr marL="685800" lvl="2" indent="-285750" algn="just"/>
            <a:r>
              <a:rPr lang="en-AU" sz="2400" dirty="0">
                <a:latin typeface="Cambria Math" panose="02040503050406030204" pitchFamily="18" charset="0"/>
                <a:ea typeface="Cambria Math" panose="02040503050406030204" pitchFamily="18" charset="0"/>
                <a:cs typeface="Times New Roman" pitchFamily="18" charset="0"/>
              </a:rPr>
              <a:t> Measure of Shape: describes the distribution (or pattern) of data.</a:t>
            </a:r>
          </a:p>
          <a:p>
            <a:pPr marL="285750" indent="-285750" algn="just">
              <a:buFont typeface="Wingdings" panose="05000000000000000000" pitchFamily="2" charset="2"/>
              <a:buChar char="Ø"/>
            </a:pPr>
            <a:endParaRPr lang="en-AU" sz="1000" dirty="0">
              <a:latin typeface="Cambria Math" panose="02040503050406030204" pitchFamily="18" charset="0"/>
              <a:ea typeface="Cambria Math" panose="02040503050406030204" pitchFamily="18" charset="0"/>
              <a:cs typeface="Times New Roman" pitchFamily="18" charset="0"/>
            </a:endParaRPr>
          </a:p>
          <a:p>
            <a:pPr marL="292608" lvl="1" indent="0" algn="just">
              <a:buNone/>
            </a:pPr>
            <a:endParaRPr lang="en-AU" sz="2000" dirty="0">
              <a:latin typeface="Cambria Math" panose="02040503050406030204" pitchFamily="18" charset="0"/>
              <a:ea typeface="Cambria Math" panose="02040503050406030204" pitchFamily="18" charset="0"/>
              <a:cs typeface="Times New Roman" pitchFamily="18" charset="0"/>
            </a:endParaRPr>
          </a:p>
        </p:txBody>
      </p:sp>
      <p:sp>
        <p:nvSpPr>
          <p:cNvPr id="6" name="Title 5"/>
          <p:cNvSpPr>
            <a:spLocks noGrp="1"/>
          </p:cNvSpPr>
          <p:nvPr>
            <p:ph type="title"/>
          </p:nvPr>
        </p:nvSpPr>
        <p:spPr/>
        <p:txBody>
          <a:bodyPr>
            <a:normAutofit/>
          </a:bodyPr>
          <a:lstStyle/>
          <a:p>
            <a:r>
              <a:rPr lang="en-US" sz="3200" dirty="0"/>
              <a:t>Introduction to Data Analysis</a:t>
            </a:r>
          </a:p>
        </p:txBody>
      </p:sp>
    </p:spTree>
    <p:extLst>
      <p:ext uri="{BB962C8B-B14F-4D97-AF65-F5344CB8AC3E}">
        <p14:creationId xmlns:p14="http://schemas.microsoft.com/office/powerpoint/2010/main" val="2130635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sz="half" idx="1"/>
              </p:nvPr>
            </p:nvSpPr>
            <p:spPr>
              <a:xfrm>
                <a:off x="1092200" y="1270969"/>
                <a:ext cx="9864725" cy="4990420"/>
              </a:xfrm>
            </p:spPr>
            <p:txBody>
              <a:bodyPr>
                <a:noAutofit/>
              </a:bodyPr>
              <a:lstStyle/>
              <a:p>
                <a:pPr lvl="0" algn="just"/>
                <a:r>
                  <a:rPr lang="en-AU" sz="2800" b="1" dirty="0">
                    <a:latin typeface="Cambria Math" panose="02040503050406030204" pitchFamily="18" charset="0"/>
                    <a:ea typeface="Cambria Math" panose="02040503050406030204" pitchFamily="18" charset="0"/>
                    <a:cs typeface="Times New Roman" pitchFamily="18" charset="0"/>
                  </a:rPr>
                  <a:t>Measure of Centre (Central Tendency)</a:t>
                </a:r>
              </a:p>
              <a:p>
                <a:pPr marL="450850" lvl="1" indent="-450850" algn="just">
                  <a:buFont typeface="Wingdings" panose="05000000000000000000" pitchFamily="2" charset="2"/>
                  <a:buChar char="Ø"/>
                </a:pPr>
                <a:r>
                  <a:rPr lang="en-AU" sz="2400" dirty="0">
                    <a:latin typeface="Cambria Math" panose="02040503050406030204" pitchFamily="18" charset="0"/>
                    <a:ea typeface="Cambria Math" panose="02040503050406030204" pitchFamily="18" charset="0"/>
                    <a:cs typeface="Times New Roman" pitchFamily="18" charset="0"/>
                  </a:rPr>
                  <a:t>Mean (</a:t>
                </a:r>
                <a14:m>
                  <m:oMath xmlns:m="http://schemas.openxmlformats.org/officeDocument/2006/math">
                    <m:acc>
                      <m:accPr>
                        <m:chr m:val="̅"/>
                        <m:ctrlPr>
                          <a:rPr lang="en-AU" sz="2400" i="1">
                            <a:latin typeface="Cambria Math" panose="02040503050406030204" pitchFamily="18" charset="0"/>
                            <a:ea typeface="Cambria Math" panose="02040503050406030204" pitchFamily="18" charset="0"/>
                            <a:cs typeface="Times New Roman" pitchFamily="18" charset="0"/>
                          </a:rPr>
                        </m:ctrlPr>
                      </m:accPr>
                      <m:e>
                        <m:r>
                          <a:rPr lang="en-AU" sz="2400" i="1">
                            <a:latin typeface="Cambria Math" panose="02040503050406030204" pitchFamily="18" charset="0"/>
                            <a:ea typeface="Cambria Math" panose="02040503050406030204" pitchFamily="18" charset="0"/>
                            <a:cs typeface="Times New Roman" pitchFamily="18" charset="0"/>
                          </a:rPr>
                          <m:t>𝑥</m:t>
                        </m:r>
                      </m:e>
                    </m:acc>
                  </m:oMath>
                </a14:m>
                <a:r>
                  <a:rPr lang="en-AU" sz="2400" dirty="0">
                    <a:latin typeface="Cambria Math" panose="02040503050406030204" pitchFamily="18" charset="0"/>
                    <a:ea typeface="Cambria Math" panose="02040503050406030204" pitchFamily="18" charset="0"/>
                    <a:cs typeface="Times New Roman" pitchFamily="18" charset="0"/>
                  </a:rPr>
                  <a:t>) – Average value</a:t>
                </a:r>
              </a:p>
              <a:p>
                <a:pPr marL="450850" lvl="1" indent="-450850" algn="just">
                  <a:buNone/>
                </a:pPr>
                <a14:m>
                  <m:oMathPara xmlns:m="http://schemas.openxmlformats.org/officeDocument/2006/math">
                    <m:oMathParaPr>
                      <m:jc m:val="centerGroup"/>
                    </m:oMathParaPr>
                    <m:oMath xmlns:m="http://schemas.openxmlformats.org/officeDocument/2006/math">
                      <m:acc>
                        <m:accPr>
                          <m:chr m:val="̅"/>
                          <m:ctrlPr>
                            <a:rPr lang="en-AU" sz="2400" i="1">
                              <a:latin typeface="Cambria Math" panose="02040503050406030204" pitchFamily="18" charset="0"/>
                              <a:ea typeface="Cambria Math" panose="02040503050406030204" pitchFamily="18" charset="0"/>
                              <a:cs typeface="Times New Roman" pitchFamily="18" charset="0"/>
                            </a:rPr>
                          </m:ctrlPr>
                        </m:accPr>
                        <m:e>
                          <m:r>
                            <a:rPr lang="en-AU" sz="2400" i="1">
                              <a:latin typeface="Cambria Math" panose="02040503050406030204" pitchFamily="18" charset="0"/>
                              <a:ea typeface="Cambria Math" panose="02040503050406030204" pitchFamily="18" charset="0"/>
                              <a:cs typeface="Times New Roman" pitchFamily="18" charset="0"/>
                            </a:rPr>
                            <m:t>𝑥</m:t>
                          </m:r>
                        </m:e>
                      </m:acc>
                      <m:r>
                        <a:rPr lang="en-AU" sz="2400" i="1">
                          <a:latin typeface="Cambria Math" panose="02040503050406030204" pitchFamily="18" charset="0"/>
                          <a:ea typeface="Cambria Math" panose="02040503050406030204" pitchFamily="18" charset="0"/>
                          <a:cs typeface="Times New Roman" pitchFamily="18" charset="0"/>
                        </a:rPr>
                        <m:t>=</m:t>
                      </m:r>
                      <m:f>
                        <m:fPr>
                          <m:ctrlPr>
                            <a:rPr lang="en-AU" sz="2400" i="1">
                              <a:latin typeface="Cambria Math" panose="02040503050406030204" pitchFamily="18" charset="0"/>
                              <a:ea typeface="Cambria Math" panose="02040503050406030204" pitchFamily="18" charset="0"/>
                              <a:cs typeface="Times New Roman" pitchFamily="18" charset="0"/>
                            </a:rPr>
                          </m:ctrlPr>
                        </m:fPr>
                        <m:num>
                          <m:r>
                            <a:rPr lang="en-AU" sz="2400" i="1">
                              <a:latin typeface="Cambria Math" panose="02040503050406030204" pitchFamily="18" charset="0"/>
                              <a:ea typeface="Cambria Math" panose="02040503050406030204" pitchFamily="18" charset="0"/>
                              <a:cs typeface="Times New Roman" pitchFamily="18" charset="0"/>
                            </a:rPr>
                            <m:t>1</m:t>
                          </m:r>
                        </m:num>
                        <m:den>
                          <m:r>
                            <a:rPr lang="en-AU" sz="2400" i="1">
                              <a:latin typeface="Cambria Math" panose="02040503050406030204" pitchFamily="18" charset="0"/>
                              <a:ea typeface="Cambria Math" panose="02040503050406030204" pitchFamily="18" charset="0"/>
                              <a:cs typeface="Times New Roman" pitchFamily="18" charset="0"/>
                            </a:rPr>
                            <m:t>𝑛</m:t>
                          </m:r>
                        </m:den>
                      </m:f>
                      <m:nary>
                        <m:naryPr>
                          <m:chr m:val="∑"/>
                          <m:ctrlPr>
                            <a:rPr lang="en-AU" sz="2400" i="1">
                              <a:latin typeface="Cambria Math" panose="02040503050406030204" pitchFamily="18" charset="0"/>
                              <a:ea typeface="Cambria Math" panose="02040503050406030204" pitchFamily="18" charset="0"/>
                              <a:cs typeface="Times New Roman" pitchFamily="18" charset="0"/>
                            </a:rPr>
                          </m:ctrlPr>
                        </m:naryPr>
                        <m:sub>
                          <m:r>
                            <m:rPr>
                              <m:brk m:alnAt="23"/>
                            </m:rPr>
                            <a:rPr lang="en-AU" sz="2400" i="1">
                              <a:latin typeface="Cambria Math" panose="02040503050406030204" pitchFamily="18" charset="0"/>
                              <a:ea typeface="Cambria Math" panose="02040503050406030204" pitchFamily="18" charset="0"/>
                              <a:cs typeface="Times New Roman" pitchFamily="18" charset="0"/>
                            </a:rPr>
                            <m:t>𝑖</m:t>
                          </m:r>
                          <m:r>
                            <a:rPr lang="en-AU" sz="2400" i="1">
                              <a:latin typeface="Cambria Math" panose="02040503050406030204" pitchFamily="18" charset="0"/>
                              <a:ea typeface="Cambria Math" panose="02040503050406030204" pitchFamily="18" charset="0"/>
                              <a:cs typeface="Times New Roman" pitchFamily="18" charset="0"/>
                            </a:rPr>
                            <m:t>=1</m:t>
                          </m:r>
                        </m:sub>
                        <m:sup>
                          <m:r>
                            <a:rPr lang="en-AU" sz="2400" i="1">
                              <a:latin typeface="Cambria Math" panose="02040503050406030204" pitchFamily="18" charset="0"/>
                              <a:ea typeface="Cambria Math" panose="02040503050406030204" pitchFamily="18" charset="0"/>
                              <a:cs typeface="Times New Roman" pitchFamily="18" charset="0"/>
                            </a:rPr>
                            <m:t>𝑛</m:t>
                          </m:r>
                        </m:sup>
                        <m:e>
                          <m:sSub>
                            <m:sSubPr>
                              <m:ctrlPr>
                                <a:rPr lang="en-AU" sz="2400" i="1">
                                  <a:latin typeface="Cambria Math" panose="02040503050406030204" pitchFamily="18" charset="0"/>
                                  <a:ea typeface="Cambria Math" panose="02040503050406030204" pitchFamily="18" charset="0"/>
                                  <a:cs typeface="Times New Roman" pitchFamily="18" charset="0"/>
                                </a:rPr>
                              </m:ctrlPr>
                            </m:sSubPr>
                            <m:e>
                              <m:r>
                                <a:rPr lang="en-AU" sz="2400" i="1">
                                  <a:latin typeface="Cambria Math" panose="02040503050406030204" pitchFamily="18" charset="0"/>
                                  <a:ea typeface="Cambria Math" panose="02040503050406030204" pitchFamily="18" charset="0"/>
                                  <a:cs typeface="Times New Roman" pitchFamily="18" charset="0"/>
                                </a:rPr>
                                <m:t>𝑥</m:t>
                              </m:r>
                            </m:e>
                            <m:sub>
                              <m:r>
                                <a:rPr lang="en-AU" sz="2400" i="1">
                                  <a:latin typeface="Cambria Math" panose="02040503050406030204" pitchFamily="18" charset="0"/>
                                  <a:ea typeface="Cambria Math" panose="02040503050406030204" pitchFamily="18" charset="0"/>
                                  <a:cs typeface="Times New Roman" pitchFamily="18" charset="0"/>
                                </a:rPr>
                                <m:t>𝑖</m:t>
                              </m:r>
                            </m:sub>
                          </m:sSub>
                        </m:e>
                      </m:nary>
                    </m:oMath>
                  </m:oMathPara>
                </a14:m>
                <a:endParaRPr lang="en-AU" sz="2400" dirty="0">
                  <a:latin typeface="Cambria Math" panose="02040503050406030204" pitchFamily="18" charset="0"/>
                  <a:ea typeface="Cambria Math" panose="02040503050406030204" pitchFamily="18" charset="0"/>
                  <a:cs typeface="Times New Roman" pitchFamily="18" charset="0"/>
                </a:endParaRPr>
              </a:p>
              <a:p>
                <a:pPr marL="450850" lvl="1" indent="-450850" algn="just">
                  <a:buNone/>
                  <a:tabLst>
                    <a:tab pos="717550" algn="l"/>
                  </a:tabLst>
                </a:pPr>
                <a:endParaRPr lang="en-AU" sz="1000" dirty="0">
                  <a:latin typeface="Cambria Math" panose="02040503050406030204" pitchFamily="18" charset="0"/>
                  <a:ea typeface="Cambria Math" panose="02040503050406030204" pitchFamily="18" charset="0"/>
                  <a:cs typeface="Times New Roman" pitchFamily="18" charset="0"/>
                </a:endParaRPr>
              </a:p>
              <a:p>
                <a:pPr marL="450850" lvl="1" indent="-450850" algn="just">
                  <a:buNone/>
                  <a:tabLst>
                    <a:tab pos="717550" algn="l"/>
                  </a:tabLst>
                </a:pPr>
                <a:r>
                  <a:rPr lang="en-AU" sz="2400" dirty="0">
                    <a:latin typeface="Cambria Math" panose="02040503050406030204" pitchFamily="18" charset="0"/>
                    <a:ea typeface="Cambria Math" panose="02040503050406030204" pitchFamily="18" charset="0"/>
                    <a:cs typeface="Times New Roman" pitchFamily="18" charset="0"/>
                  </a:rPr>
                  <a:t>	where </a:t>
                </a:r>
                <a14:m>
                  <m:oMath xmlns:m="http://schemas.openxmlformats.org/officeDocument/2006/math">
                    <m:sSub>
                      <m:sSubPr>
                        <m:ctrlPr>
                          <a:rPr lang="en-AU" sz="2400" i="1" smtClean="0">
                            <a:latin typeface="Cambria Math" panose="02040503050406030204" pitchFamily="18" charset="0"/>
                            <a:ea typeface="Cambria Math" panose="02040503050406030204" pitchFamily="18" charset="0"/>
                            <a:cs typeface="Times New Roman" pitchFamily="18" charset="0"/>
                          </a:rPr>
                        </m:ctrlPr>
                      </m:sSubPr>
                      <m:e>
                        <m:r>
                          <a:rPr lang="en-AU" sz="2400" b="0" i="1" smtClean="0">
                            <a:latin typeface="Cambria Math" panose="02040503050406030204" pitchFamily="18" charset="0"/>
                            <a:ea typeface="Cambria Math" panose="02040503050406030204" pitchFamily="18" charset="0"/>
                            <a:cs typeface="Times New Roman" pitchFamily="18" charset="0"/>
                          </a:rPr>
                          <m:t>𝑥</m:t>
                        </m:r>
                      </m:e>
                      <m:sub>
                        <m:r>
                          <a:rPr lang="en-AU" sz="2400" b="0" i="1" smtClean="0">
                            <a:latin typeface="Cambria Math" panose="02040503050406030204" pitchFamily="18" charset="0"/>
                            <a:ea typeface="Cambria Math" panose="02040503050406030204" pitchFamily="18" charset="0"/>
                            <a:cs typeface="Times New Roman" pitchFamily="18" charset="0"/>
                          </a:rPr>
                          <m:t>𝑖</m:t>
                        </m:r>
                      </m:sub>
                    </m:sSub>
                  </m:oMath>
                </a14:m>
                <a:r>
                  <a:rPr lang="en-AU" sz="2400" dirty="0">
                    <a:latin typeface="Cambria Math" panose="02040503050406030204" pitchFamily="18" charset="0"/>
                    <a:ea typeface="Cambria Math" panose="02040503050406030204" pitchFamily="18" charset="0"/>
                    <a:cs typeface="Times New Roman" pitchFamily="18" charset="0"/>
                  </a:rPr>
                  <a:t> is the </a:t>
                </a:r>
                <a14:m>
                  <m:oMath xmlns:m="http://schemas.openxmlformats.org/officeDocument/2006/math">
                    <m:sSup>
                      <m:sSupPr>
                        <m:ctrlPr>
                          <a:rPr lang="en-AU" sz="2400" i="1" smtClean="0">
                            <a:latin typeface="Cambria Math" panose="02040503050406030204" pitchFamily="18" charset="0"/>
                            <a:ea typeface="Cambria Math" panose="02040503050406030204" pitchFamily="18" charset="0"/>
                            <a:cs typeface="Times New Roman" pitchFamily="18" charset="0"/>
                          </a:rPr>
                        </m:ctrlPr>
                      </m:sSupPr>
                      <m:e>
                        <m:r>
                          <a:rPr lang="en-AU" sz="2400" b="0" i="1" smtClean="0">
                            <a:latin typeface="Cambria Math" panose="02040503050406030204" pitchFamily="18" charset="0"/>
                            <a:ea typeface="Cambria Math" panose="02040503050406030204" pitchFamily="18" charset="0"/>
                            <a:cs typeface="Times New Roman" pitchFamily="18" charset="0"/>
                          </a:rPr>
                          <m:t>𝑖</m:t>
                        </m:r>
                      </m:e>
                      <m:sup>
                        <m:r>
                          <a:rPr lang="en-AU" sz="2400" b="0" i="1" smtClean="0">
                            <a:latin typeface="Cambria Math" panose="02040503050406030204" pitchFamily="18" charset="0"/>
                            <a:ea typeface="Cambria Math" panose="02040503050406030204" pitchFamily="18" charset="0"/>
                            <a:cs typeface="Times New Roman" pitchFamily="18" charset="0"/>
                          </a:rPr>
                          <m:t>𝑡h</m:t>
                        </m:r>
                      </m:sup>
                    </m:sSup>
                  </m:oMath>
                </a14:m>
                <a:r>
                  <a:rPr lang="en-AU" sz="2400" dirty="0">
                    <a:latin typeface="Cambria Math" panose="02040503050406030204" pitchFamily="18" charset="0"/>
                    <a:ea typeface="Cambria Math" panose="02040503050406030204" pitchFamily="18" charset="0"/>
                    <a:cs typeface="Times New Roman" pitchFamily="18" charset="0"/>
                  </a:rPr>
                  <a:t> data point and </a:t>
                </a:r>
                <a14:m>
                  <m:oMath xmlns:m="http://schemas.openxmlformats.org/officeDocument/2006/math">
                    <m:r>
                      <a:rPr lang="en-AU" sz="2400" b="0" i="1" smtClean="0">
                        <a:latin typeface="Cambria Math" panose="02040503050406030204" pitchFamily="18" charset="0"/>
                        <a:ea typeface="Cambria Math" panose="02040503050406030204" pitchFamily="18" charset="0"/>
                        <a:cs typeface="Times New Roman" pitchFamily="18" charset="0"/>
                      </a:rPr>
                      <m:t>𝑛</m:t>
                    </m:r>
                  </m:oMath>
                </a14:m>
                <a:r>
                  <a:rPr lang="en-AU" sz="2400" dirty="0">
                    <a:latin typeface="Cambria Math" panose="02040503050406030204" pitchFamily="18" charset="0"/>
                    <a:ea typeface="Cambria Math" panose="02040503050406030204" pitchFamily="18" charset="0"/>
                    <a:cs typeface="Times New Roman" pitchFamily="18" charset="0"/>
                  </a:rPr>
                  <a:t> is the number of data points.</a:t>
                </a:r>
              </a:p>
              <a:p>
                <a:pPr marL="450850" indent="-450850" algn="just">
                  <a:tabLst>
                    <a:tab pos="717550" algn="l"/>
                  </a:tabLst>
                </a:pPr>
                <a:endParaRPr lang="en-AU" sz="1000" dirty="0">
                  <a:latin typeface="Cambria Math" panose="02040503050406030204" pitchFamily="18" charset="0"/>
                  <a:ea typeface="Cambria Math" panose="02040503050406030204" pitchFamily="18" charset="0"/>
                  <a:cs typeface="Times New Roman" pitchFamily="18" charset="0"/>
                </a:endParaRPr>
              </a:p>
              <a:p>
                <a:pPr marL="450850" lvl="1" indent="-450850" algn="just">
                  <a:buFont typeface="Wingdings" panose="05000000000000000000" pitchFamily="2" charset="2"/>
                  <a:buChar char="Ø"/>
                  <a:tabLst>
                    <a:tab pos="2779713" algn="l"/>
                  </a:tabLst>
                </a:pPr>
                <a:r>
                  <a:rPr lang="en-AU" sz="2400" dirty="0">
                    <a:latin typeface="Cambria Math" panose="02040503050406030204" pitchFamily="18" charset="0"/>
                    <a:ea typeface="Cambria Math" panose="02040503050406030204" pitchFamily="18" charset="0"/>
                    <a:cs typeface="Times New Roman" pitchFamily="18" charset="0"/>
                  </a:rPr>
                  <a:t>Median (</a:t>
                </a:r>
                <a14:m>
                  <m:oMath xmlns:m="http://schemas.openxmlformats.org/officeDocument/2006/math">
                    <m:r>
                      <a:rPr lang="en-AU" sz="2400" b="0" i="1" smtClean="0">
                        <a:latin typeface="Cambria Math" panose="02040503050406030204" pitchFamily="18" charset="0"/>
                        <a:ea typeface="Cambria Math" panose="02040503050406030204" pitchFamily="18" charset="0"/>
                        <a:cs typeface="Times New Roman" pitchFamily="18" charset="0"/>
                      </a:rPr>
                      <m:t>𝑀</m:t>
                    </m:r>
                  </m:oMath>
                </a14:m>
                <a:r>
                  <a:rPr lang="en-AU" sz="2400" dirty="0">
                    <a:latin typeface="Cambria Math" panose="02040503050406030204" pitchFamily="18" charset="0"/>
                    <a:ea typeface="Cambria Math" panose="02040503050406030204" pitchFamily="18" charset="0"/>
                    <a:cs typeface="Times New Roman" pitchFamily="18" charset="0"/>
                  </a:rPr>
                  <a:t>) – middle score in the ordered data set.</a:t>
                </a:r>
              </a:p>
              <a:p>
                <a:pPr marL="450850" lvl="1" indent="-450850" algn="just">
                  <a:buFont typeface="Wingdings" panose="05000000000000000000" pitchFamily="2" charset="2"/>
                  <a:buChar char="Ø"/>
                  <a:tabLst>
                    <a:tab pos="2779713" algn="l"/>
                  </a:tabLst>
                </a:pPr>
                <a:endParaRPr lang="en-AU" sz="1000" dirty="0">
                  <a:latin typeface="Cambria Math" panose="02040503050406030204" pitchFamily="18" charset="0"/>
                  <a:ea typeface="Cambria Math" panose="02040503050406030204" pitchFamily="18" charset="0"/>
                  <a:cs typeface="Times New Roman" pitchFamily="18" charset="0"/>
                </a:endParaRPr>
              </a:p>
              <a:p>
                <a:pPr marL="450850" lvl="1" indent="-450850" algn="just">
                  <a:buFont typeface="Wingdings" panose="05000000000000000000" pitchFamily="2" charset="2"/>
                  <a:buChar char="Ø"/>
                  <a:tabLst>
                    <a:tab pos="1700213" algn="l"/>
                  </a:tabLst>
                </a:pPr>
                <a:r>
                  <a:rPr lang="en-AU" sz="2400" dirty="0">
                    <a:latin typeface="Cambria Math" panose="02040503050406030204" pitchFamily="18" charset="0"/>
                    <a:ea typeface="Cambria Math" panose="02040503050406030204" pitchFamily="18" charset="0"/>
                    <a:cs typeface="Times New Roman" pitchFamily="18" charset="0"/>
                  </a:rPr>
                  <a:t>Mode – most frequently occurring value (discrete and qualitative 	data).</a:t>
                </a:r>
              </a:p>
              <a:p>
                <a:pPr marL="806958" lvl="1" indent="-514350" algn="just">
                  <a:buFont typeface="Wingdings" panose="05000000000000000000" pitchFamily="2" charset="2"/>
                  <a:buChar char="Ø"/>
                </a:pPr>
                <a:endParaRPr lang="en-AU" sz="2000" dirty="0">
                  <a:latin typeface="Cambria Math" panose="02040503050406030204" pitchFamily="18" charset="0"/>
                  <a:ea typeface="Cambria Math" panose="02040503050406030204" pitchFamily="18" charset="0"/>
                  <a:cs typeface="Times New Roman" pitchFamily="18" charset="0"/>
                </a:endParaRPr>
              </a:p>
            </p:txBody>
          </p:sp>
        </mc:Choice>
        <mc:Fallback xmlns="">
          <p:sp>
            <p:nvSpPr>
              <p:cNvPr id="7" name="Content Placeholder 6"/>
              <p:cNvSpPr>
                <a:spLocks noGrp="1" noRot="1" noChangeAspect="1" noMove="1" noResize="1" noEditPoints="1" noAdjustHandles="1" noChangeArrowheads="1" noChangeShapeType="1" noTextEdit="1"/>
              </p:cNvSpPr>
              <p:nvPr>
                <p:ph sz="half" idx="1"/>
              </p:nvPr>
            </p:nvSpPr>
            <p:spPr>
              <a:xfrm>
                <a:off x="1092200" y="1270969"/>
                <a:ext cx="9864725" cy="4990420"/>
              </a:xfrm>
              <a:blipFill>
                <a:blip r:embed="rId3"/>
                <a:stretch>
                  <a:fillRect l="-1236" t="-1221" r="-989"/>
                </a:stretch>
              </a:blipFill>
            </p:spPr>
            <p:txBody>
              <a:bodyPr/>
              <a:lstStyle/>
              <a:p>
                <a:r>
                  <a:rPr lang="en-AU">
                    <a:noFill/>
                  </a:rPr>
                  <a:t> </a:t>
                </a:r>
              </a:p>
            </p:txBody>
          </p:sp>
        </mc:Fallback>
      </mc:AlternateContent>
      <p:sp>
        <p:nvSpPr>
          <p:cNvPr id="6" name="Title 5"/>
          <p:cNvSpPr>
            <a:spLocks noGrp="1"/>
          </p:cNvSpPr>
          <p:nvPr>
            <p:ph type="title"/>
          </p:nvPr>
        </p:nvSpPr>
        <p:spPr/>
        <p:txBody>
          <a:bodyPr>
            <a:normAutofit/>
          </a:bodyPr>
          <a:lstStyle/>
          <a:p>
            <a:r>
              <a:rPr lang="en-US" sz="3200" dirty="0"/>
              <a:t>Introduction to Data Analysis</a:t>
            </a:r>
          </a:p>
        </p:txBody>
      </p:sp>
    </p:spTree>
    <p:extLst>
      <p:ext uri="{BB962C8B-B14F-4D97-AF65-F5344CB8AC3E}">
        <p14:creationId xmlns:p14="http://schemas.microsoft.com/office/powerpoint/2010/main" val="2773018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sz="half" idx="1"/>
              </p:nvPr>
            </p:nvSpPr>
            <p:spPr>
              <a:xfrm>
                <a:off x="1092200" y="1270969"/>
                <a:ext cx="9864725" cy="4990420"/>
              </a:xfrm>
            </p:spPr>
            <p:txBody>
              <a:bodyPr>
                <a:noAutofit/>
              </a:bodyPr>
              <a:lstStyle/>
              <a:p>
                <a:pPr marL="0" lvl="1" indent="0" algn="just">
                  <a:buNone/>
                </a:pPr>
                <a:r>
                  <a:rPr lang="en-AU" sz="2800" b="1" dirty="0">
                    <a:latin typeface="Cambria Math" panose="02040503050406030204" pitchFamily="18" charset="0"/>
                    <a:ea typeface="Cambria Math" panose="02040503050406030204" pitchFamily="18" charset="0"/>
                    <a:cs typeface="Times New Roman" pitchFamily="18" charset="0"/>
                  </a:rPr>
                  <a:t>Measure of Spread (Dispersion)</a:t>
                </a:r>
              </a:p>
              <a:p>
                <a:pPr marL="363538" lvl="1" indent="-358775" algn="just">
                  <a:buFont typeface="Wingdings" panose="05000000000000000000" pitchFamily="2" charset="2"/>
                  <a:buChar char="Ø"/>
                </a:pPr>
                <a:r>
                  <a:rPr lang="en-AU" sz="2400" dirty="0">
                    <a:latin typeface="Cambria Math" panose="02040503050406030204" pitchFamily="18" charset="0"/>
                    <a:ea typeface="Cambria Math" panose="02040503050406030204" pitchFamily="18" charset="0"/>
                    <a:cs typeface="Times New Roman" pitchFamily="18" charset="0"/>
                  </a:rPr>
                  <a:t>Variance (</a:t>
                </a:r>
                <a14:m>
                  <m:oMath xmlns:m="http://schemas.openxmlformats.org/officeDocument/2006/math">
                    <m:sSup>
                      <m:sSupPr>
                        <m:ctrlPr>
                          <a:rPr lang="en-AU" sz="2400" i="1">
                            <a:latin typeface="Cambria Math" panose="02040503050406030204" pitchFamily="18" charset="0"/>
                            <a:ea typeface="Cambria Math" panose="02040503050406030204" pitchFamily="18" charset="0"/>
                            <a:cs typeface="Times New Roman" pitchFamily="18" charset="0"/>
                          </a:rPr>
                        </m:ctrlPr>
                      </m:sSupPr>
                      <m:e>
                        <m:r>
                          <a:rPr lang="en-AU" sz="2400" i="1">
                            <a:latin typeface="Cambria Math" panose="02040503050406030204" pitchFamily="18" charset="0"/>
                            <a:ea typeface="Cambria Math" panose="02040503050406030204" pitchFamily="18" charset="0"/>
                            <a:cs typeface="Times New Roman" pitchFamily="18" charset="0"/>
                          </a:rPr>
                          <m:t>𝑠</m:t>
                        </m:r>
                      </m:e>
                      <m:sup>
                        <m:r>
                          <a:rPr lang="en-AU" sz="2400" i="1">
                            <a:latin typeface="Cambria Math" panose="02040503050406030204" pitchFamily="18" charset="0"/>
                            <a:ea typeface="Cambria Math" panose="02040503050406030204" pitchFamily="18" charset="0"/>
                            <a:cs typeface="Times New Roman" pitchFamily="18" charset="0"/>
                          </a:rPr>
                          <m:t>2</m:t>
                        </m:r>
                      </m:sup>
                    </m:sSup>
                    <m:r>
                      <a:rPr lang="en-AU" sz="2400" i="1">
                        <a:latin typeface="Cambria Math" panose="02040503050406030204" pitchFamily="18" charset="0"/>
                        <a:ea typeface="Cambria Math" panose="02040503050406030204" pitchFamily="18" charset="0"/>
                        <a:cs typeface="Times New Roman" pitchFamily="18" charset="0"/>
                      </a:rPr>
                      <m:t>) </m:t>
                    </m:r>
                  </m:oMath>
                </a14:m>
                <a:r>
                  <a:rPr lang="en-AU" sz="2400" dirty="0">
                    <a:latin typeface="Cambria Math" panose="02040503050406030204" pitchFamily="18" charset="0"/>
                    <a:ea typeface="Cambria Math" panose="02040503050406030204" pitchFamily="18" charset="0"/>
                    <a:cs typeface="Times New Roman" pitchFamily="18" charset="0"/>
                  </a:rPr>
                  <a:t>– measures how spread out the data points are from their mean.</a:t>
                </a:r>
              </a:p>
              <a:p>
                <a:pPr marL="363538" lvl="1" indent="-358775" algn="just">
                  <a:buFont typeface="Wingdings" panose="05000000000000000000" pitchFamily="2" charset="2"/>
                  <a:buChar char="Ø"/>
                </a:pPr>
                <a:endParaRPr lang="en-AU" sz="1000" dirty="0">
                  <a:latin typeface="Cambria Math" panose="02040503050406030204" pitchFamily="18" charset="0"/>
                  <a:ea typeface="Cambria Math" panose="02040503050406030204" pitchFamily="18" charset="0"/>
                  <a:cs typeface="Times New Roman" pitchFamily="18" charset="0"/>
                </a:endParaRPr>
              </a:p>
              <a:p>
                <a:pPr marL="363538" lvl="1" indent="-358775" algn="just">
                  <a:buNone/>
                </a:pPr>
                <a14:m>
                  <m:oMathPara xmlns:m="http://schemas.openxmlformats.org/officeDocument/2006/math">
                    <m:oMathParaPr>
                      <m:jc m:val="centerGroup"/>
                    </m:oMathParaPr>
                    <m:oMath xmlns:m="http://schemas.openxmlformats.org/officeDocument/2006/math">
                      <m:sSup>
                        <m:sSupPr>
                          <m:ctrlPr>
                            <a:rPr lang="en-AU" sz="2400" i="1">
                              <a:latin typeface="Cambria Math" panose="02040503050406030204" pitchFamily="18" charset="0"/>
                              <a:ea typeface="Cambria Math" panose="02040503050406030204" pitchFamily="18" charset="0"/>
                              <a:cs typeface="Times New Roman" pitchFamily="18" charset="0"/>
                            </a:rPr>
                          </m:ctrlPr>
                        </m:sSupPr>
                        <m:e>
                          <m:r>
                            <a:rPr lang="en-AU" sz="2400" i="1">
                              <a:latin typeface="Cambria Math" panose="02040503050406030204" pitchFamily="18" charset="0"/>
                              <a:ea typeface="Cambria Math" panose="02040503050406030204" pitchFamily="18" charset="0"/>
                              <a:cs typeface="Times New Roman" pitchFamily="18" charset="0"/>
                            </a:rPr>
                            <m:t>𝑠</m:t>
                          </m:r>
                        </m:e>
                        <m:sup>
                          <m:r>
                            <a:rPr lang="en-AU" sz="2400" i="1">
                              <a:latin typeface="Cambria Math" panose="02040503050406030204" pitchFamily="18" charset="0"/>
                              <a:ea typeface="Cambria Math" panose="02040503050406030204" pitchFamily="18" charset="0"/>
                              <a:cs typeface="Times New Roman" pitchFamily="18" charset="0"/>
                            </a:rPr>
                            <m:t>2</m:t>
                          </m:r>
                        </m:sup>
                      </m:sSup>
                      <m:r>
                        <a:rPr lang="en-AU" sz="2400" i="1">
                          <a:latin typeface="Cambria Math" panose="02040503050406030204" pitchFamily="18" charset="0"/>
                          <a:ea typeface="Cambria Math" panose="02040503050406030204" pitchFamily="18" charset="0"/>
                          <a:cs typeface="Times New Roman" pitchFamily="18" charset="0"/>
                        </a:rPr>
                        <m:t>=</m:t>
                      </m:r>
                      <m:f>
                        <m:fPr>
                          <m:ctrlPr>
                            <a:rPr lang="en-AU" sz="2400" i="1">
                              <a:latin typeface="Cambria Math" panose="02040503050406030204" pitchFamily="18" charset="0"/>
                              <a:ea typeface="Cambria Math" panose="02040503050406030204" pitchFamily="18" charset="0"/>
                              <a:cs typeface="Times New Roman" pitchFamily="18" charset="0"/>
                            </a:rPr>
                          </m:ctrlPr>
                        </m:fPr>
                        <m:num>
                          <m:nary>
                            <m:naryPr>
                              <m:chr m:val="∑"/>
                              <m:ctrlPr>
                                <a:rPr lang="en-AU" sz="2400" i="1">
                                  <a:latin typeface="Cambria Math" panose="02040503050406030204" pitchFamily="18" charset="0"/>
                                  <a:ea typeface="Cambria Math" panose="02040503050406030204" pitchFamily="18" charset="0"/>
                                  <a:cs typeface="Times New Roman" pitchFamily="18" charset="0"/>
                                </a:rPr>
                              </m:ctrlPr>
                            </m:naryPr>
                            <m:sub>
                              <m:r>
                                <m:rPr>
                                  <m:brk m:alnAt="23"/>
                                </m:rPr>
                                <a:rPr lang="en-AU" sz="2400" i="1">
                                  <a:latin typeface="Cambria Math" panose="02040503050406030204" pitchFamily="18" charset="0"/>
                                  <a:ea typeface="Cambria Math" panose="02040503050406030204" pitchFamily="18" charset="0"/>
                                  <a:cs typeface="Times New Roman" pitchFamily="18" charset="0"/>
                                </a:rPr>
                                <m:t>𝑖</m:t>
                              </m:r>
                              <m:r>
                                <a:rPr lang="en-AU" sz="2400" i="1">
                                  <a:latin typeface="Cambria Math" panose="02040503050406030204" pitchFamily="18" charset="0"/>
                                  <a:ea typeface="Cambria Math" panose="02040503050406030204" pitchFamily="18" charset="0"/>
                                  <a:cs typeface="Times New Roman" panose="02020603050405020304" pitchFamily="18" charset="0"/>
                                </a:rPr>
                                <m:t>=1</m:t>
                              </m:r>
                            </m:sub>
                            <m:sup>
                              <m:r>
                                <a:rPr lang="en-AU" sz="2400" i="1">
                                  <a:latin typeface="Cambria Math" panose="02040503050406030204" pitchFamily="18" charset="0"/>
                                  <a:ea typeface="Cambria Math" panose="02040503050406030204" pitchFamily="18" charset="0"/>
                                  <a:cs typeface="Times New Roman" panose="02020603050405020304" pitchFamily="18" charset="0"/>
                                </a:rPr>
                                <m:t>𝑛</m:t>
                              </m:r>
                            </m:sup>
                            <m:e>
                              <m:sSubSup>
                                <m:sSubSupPr>
                                  <m:ctrlPr>
                                    <a:rPr lang="en-AU" sz="2400" i="1">
                                      <a:latin typeface="Cambria Math" panose="02040503050406030204" pitchFamily="18" charset="0"/>
                                      <a:ea typeface="Cambria Math" panose="02040503050406030204" pitchFamily="18" charset="0"/>
                                      <a:cs typeface="Times New Roman" panose="02020603050405020304" pitchFamily="18" charset="0"/>
                                    </a:rPr>
                                  </m:ctrlPr>
                                </m:sSubSupPr>
                                <m:e>
                                  <m:r>
                                    <a:rPr lang="en-AU" sz="2400" i="1">
                                      <a:latin typeface="Cambria Math" panose="02040503050406030204" pitchFamily="18" charset="0"/>
                                      <a:ea typeface="Cambria Math" panose="02040503050406030204" pitchFamily="18" charset="0"/>
                                      <a:cs typeface="Times New Roman" panose="02020603050405020304" pitchFamily="18" charset="0"/>
                                    </a:rPr>
                                    <m:t>𝑥</m:t>
                                  </m:r>
                                </m:e>
                                <m:sub>
                                  <m:r>
                                    <a:rPr lang="en-AU" sz="2400" i="1">
                                      <a:latin typeface="Cambria Math" panose="02040503050406030204" pitchFamily="18" charset="0"/>
                                      <a:ea typeface="Cambria Math" panose="02040503050406030204" pitchFamily="18" charset="0"/>
                                      <a:cs typeface="Times New Roman" panose="02020603050405020304" pitchFamily="18" charset="0"/>
                                    </a:rPr>
                                    <m:t>𝑖</m:t>
                                  </m:r>
                                </m:sub>
                                <m:sup>
                                  <m:r>
                                    <a:rPr lang="en-AU" sz="2400" i="1">
                                      <a:latin typeface="Cambria Math" panose="02040503050406030204" pitchFamily="18" charset="0"/>
                                      <a:ea typeface="Cambria Math" panose="02040503050406030204" pitchFamily="18" charset="0"/>
                                      <a:cs typeface="Times New Roman" panose="02020603050405020304" pitchFamily="18" charset="0"/>
                                    </a:rPr>
                                    <m:t>2</m:t>
                                  </m:r>
                                </m:sup>
                              </m:sSubSup>
                            </m:e>
                          </m:nary>
                          <m:r>
                            <a:rPr lang="en-AU" sz="2400" i="1">
                              <a:latin typeface="Cambria Math" panose="02040503050406030204" pitchFamily="18" charset="0"/>
                              <a:ea typeface="Cambria Math" panose="02040503050406030204" pitchFamily="18" charset="0"/>
                              <a:cs typeface="Times New Roman" panose="02020603050405020304" pitchFamily="18" charset="0"/>
                            </a:rPr>
                            <m:t> − </m:t>
                          </m:r>
                          <m:f>
                            <m:fPr>
                              <m:ctrlPr>
                                <a:rPr lang="en-AU" sz="2400" i="1">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en-AU" sz="2400" i="1">
                                      <a:latin typeface="Cambria Math" panose="02040503050406030204" pitchFamily="18" charset="0"/>
                                      <a:ea typeface="Cambria Math" panose="02040503050406030204" pitchFamily="18" charset="0"/>
                                      <a:cs typeface="Times New Roman" panose="02020603050405020304" pitchFamily="18" charset="0"/>
                                    </a:rPr>
                                  </m:ctrlPr>
                                </m:sSupPr>
                                <m:e>
                                  <m:r>
                                    <a:rPr lang="en-AU" sz="2400" i="1">
                                      <a:latin typeface="Cambria Math" panose="02040503050406030204" pitchFamily="18" charset="0"/>
                                      <a:ea typeface="Cambria Math" panose="02040503050406030204" pitchFamily="18" charset="0"/>
                                      <a:cs typeface="Times New Roman" panose="02020603050405020304" pitchFamily="18" charset="0"/>
                                    </a:rPr>
                                    <m:t>(</m:t>
                                  </m:r>
                                  <m:nary>
                                    <m:naryPr>
                                      <m:chr m:val="∑"/>
                                      <m:ctrlPr>
                                        <a:rPr lang="en-AU" sz="2400"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AU" sz="2400" i="1">
                                          <a:latin typeface="Cambria Math" panose="02040503050406030204" pitchFamily="18" charset="0"/>
                                          <a:ea typeface="Cambria Math" panose="02040503050406030204" pitchFamily="18" charset="0"/>
                                          <a:cs typeface="Times New Roman" panose="02020603050405020304" pitchFamily="18" charset="0"/>
                                        </a:rPr>
                                        <m:t>𝑖</m:t>
                                      </m:r>
                                      <m:r>
                                        <a:rPr lang="en-AU" sz="2400" i="1">
                                          <a:latin typeface="Cambria Math" panose="02040503050406030204" pitchFamily="18" charset="0"/>
                                          <a:ea typeface="Cambria Math" panose="02040503050406030204" pitchFamily="18" charset="0"/>
                                          <a:cs typeface="Times New Roman" panose="02020603050405020304" pitchFamily="18" charset="0"/>
                                        </a:rPr>
                                        <m:t>=1</m:t>
                                      </m:r>
                                    </m:sub>
                                    <m:sup>
                                      <m:r>
                                        <a:rPr lang="en-AU" sz="2400" i="1">
                                          <a:latin typeface="Cambria Math" panose="02040503050406030204" pitchFamily="18" charset="0"/>
                                          <a:ea typeface="Cambria Math" panose="02040503050406030204" pitchFamily="18" charset="0"/>
                                          <a:cs typeface="Times New Roman" panose="02020603050405020304" pitchFamily="18" charset="0"/>
                                        </a:rPr>
                                        <m:t>𝑛</m:t>
                                      </m:r>
                                    </m:sup>
                                    <m:e>
                                      <m:sSub>
                                        <m:sSubPr>
                                          <m:ctrlPr>
                                            <a:rPr lang="en-AU"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AU" sz="2400" i="1">
                                              <a:latin typeface="Cambria Math" panose="02040503050406030204" pitchFamily="18" charset="0"/>
                                              <a:ea typeface="Cambria Math" panose="02040503050406030204" pitchFamily="18" charset="0"/>
                                              <a:cs typeface="Times New Roman" panose="02020603050405020304" pitchFamily="18" charset="0"/>
                                            </a:rPr>
                                            <m:t>𝑥</m:t>
                                          </m:r>
                                        </m:e>
                                        <m:sub>
                                          <m:r>
                                            <a:rPr lang="en-AU" sz="2400" i="1">
                                              <a:latin typeface="Cambria Math" panose="02040503050406030204" pitchFamily="18" charset="0"/>
                                              <a:ea typeface="Cambria Math" panose="02040503050406030204" pitchFamily="18" charset="0"/>
                                              <a:cs typeface="Times New Roman" panose="02020603050405020304" pitchFamily="18" charset="0"/>
                                            </a:rPr>
                                            <m:t>𝑖</m:t>
                                          </m:r>
                                        </m:sub>
                                      </m:sSub>
                                    </m:e>
                                  </m:nary>
                                  <m:r>
                                    <a:rPr lang="en-AU" sz="2400" i="1">
                                      <a:latin typeface="Cambria Math" panose="02040503050406030204" pitchFamily="18" charset="0"/>
                                      <a:ea typeface="Cambria Math" panose="02040503050406030204" pitchFamily="18" charset="0"/>
                                      <a:cs typeface="Times New Roman" panose="02020603050405020304" pitchFamily="18" charset="0"/>
                                    </a:rPr>
                                    <m:t>)</m:t>
                                  </m:r>
                                </m:e>
                                <m:sup>
                                  <m:r>
                                    <a:rPr lang="en-AU" sz="2400" i="1">
                                      <a:latin typeface="Cambria Math" panose="02040503050406030204" pitchFamily="18" charset="0"/>
                                      <a:ea typeface="Cambria Math" panose="02040503050406030204" pitchFamily="18" charset="0"/>
                                      <a:cs typeface="Times New Roman" panose="02020603050405020304" pitchFamily="18" charset="0"/>
                                    </a:rPr>
                                    <m:t>2</m:t>
                                  </m:r>
                                </m:sup>
                              </m:sSup>
                            </m:num>
                            <m:den>
                              <m:r>
                                <a:rPr lang="en-AU" sz="2400" i="1">
                                  <a:latin typeface="Cambria Math" panose="02040503050406030204" pitchFamily="18" charset="0"/>
                                  <a:ea typeface="Cambria Math" panose="02040503050406030204" pitchFamily="18" charset="0"/>
                                  <a:cs typeface="Times New Roman" panose="02020603050405020304" pitchFamily="18" charset="0"/>
                                </a:rPr>
                                <m:t>𝑛</m:t>
                              </m:r>
                            </m:den>
                          </m:f>
                        </m:num>
                        <m:den>
                          <m:r>
                            <a:rPr lang="en-AU" sz="2400" i="1">
                              <a:latin typeface="Cambria Math" panose="02040503050406030204" pitchFamily="18" charset="0"/>
                              <a:ea typeface="Cambria Math" panose="02040503050406030204" pitchFamily="18" charset="0"/>
                              <a:cs typeface="Times New Roman" panose="02020603050405020304" pitchFamily="18" charset="0"/>
                            </a:rPr>
                            <m:t>𝑛</m:t>
                          </m:r>
                          <m:r>
                            <a:rPr lang="en-AU" sz="2400" i="1">
                              <a:latin typeface="Cambria Math" panose="02040503050406030204" pitchFamily="18" charset="0"/>
                              <a:ea typeface="Cambria Math" panose="02040503050406030204" pitchFamily="18" charset="0"/>
                              <a:cs typeface="Times New Roman" panose="02020603050405020304" pitchFamily="18" charset="0"/>
                            </a:rPr>
                            <m:t>−1</m:t>
                          </m:r>
                        </m:den>
                      </m:f>
                    </m:oMath>
                  </m:oMathPara>
                </a14:m>
                <a:endParaRPr lang="en-AU" sz="2400" dirty="0">
                  <a:latin typeface="Cambria Math" panose="02040503050406030204" pitchFamily="18" charset="0"/>
                  <a:ea typeface="Cambria Math" panose="02040503050406030204" pitchFamily="18" charset="0"/>
                  <a:cs typeface="Times New Roman" pitchFamily="18" charset="0"/>
                </a:endParaRPr>
              </a:p>
              <a:p>
                <a:pPr marL="363538" lvl="1" indent="-358775" algn="just">
                  <a:buNone/>
                  <a:tabLst>
                    <a:tab pos="717550" algn="l"/>
                  </a:tabLst>
                </a:pPr>
                <a:endParaRPr lang="en-AU" sz="1000" dirty="0">
                  <a:latin typeface="Cambria Math" panose="02040503050406030204" pitchFamily="18" charset="0"/>
                  <a:ea typeface="Cambria Math" panose="02040503050406030204" pitchFamily="18" charset="0"/>
                  <a:cs typeface="Times New Roman" pitchFamily="18" charset="0"/>
                </a:endParaRPr>
              </a:p>
              <a:p>
                <a:pPr marL="360363" lvl="1" indent="-360363" algn="just">
                  <a:buNone/>
                  <a:tabLst>
                    <a:tab pos="717550" algn="l"/>
                  </a:tabLst>
                </a:pPr>
                <a:r>
                  <a:rPr lang="en-AU" sz="2400" dirty="0">
                    <a:latin typeface="Cambria Math" panose="02040503050406030204" pitchFamily="18" charset="0"/>
                    <a:ea typeface="Cambria Math" panose="02040503050406030204" pitchFamily="18" charset="0"/>
                    <a:cs typeface="Times New Roman" pitchFamily="18" charset="0"/>
                  </a:rPr>
                  <a:t>   	where </a:t>
                </a:r>
                <a14:m>
                  <m:oMath xmlns:m="http://schemas.openxmlformats.org/officeDocument/2006/math">
                    <m:sSub>
                      <m:sSubPr>
                        <m:ctrlPr>
                          <a:rPr lang="en-AU" sz="2400" i="1">
                            <a:latin typeface="Cambria Math" panose="02040503050406030204" pitchFamily="18" charset="0"/>
                            <a:ea typeface="Cambria Math" panose="02040503050406030204" pitchFamily="18" charset="0"/>
                            <a:cs typeface="Times New Roman" pitchFamily="18" charset="0"/>
                          </a:rPr>
                        </m:ctrlPr>
                      </m:sSubPr>
                      <m:e>
                        <m:r>
                          <a:rPr lang="en-AU" sz="2400" i="1">
                            <a:latin typeface="Cambria Math" panose="02040503050406030204" pitchFamily="18" charset="0"/>
                            <a:ea typeface="Cambria Math" panose="02040503050406030204" pitchFamily="18" charset="0"/>
                            <a:cs typeface="Times New Roman" pitchFamily="18" charset="0"/>
                          </a:rPr>
                          <m:t>𝑥</m:t>
                        </m:r>
                      </m:e>
                      <m:sub>
                        <m:r>
                          <a:rPr lang="en-AU" sz="2400" i="1">
                            <a:latin typeface="Cambria Math" panose="02040503050406030204" pitchFamily="18" charset="0"/>
                            <a:ea typeface="Cambria Math" panose="02040503050406030204" pitchFamily="18" charset="0"/>
                            <a:cs typeface="Times New Roman" pitchFamily="18" charset="0"/>
                          </a:rPr>
                          <m:t>𝑖</m:t>
                        </m:r>
                      </m:sub>
                    </m:sSub>
                  </m:oMath>
                </a14:m>
                <a:r>
                  <a:rPr lang="en-AU" sz="2400" dirty="0">
                    <a:latin typeface="Cambria Math" panose="02040503050406030204" pitchFamily="18" charset="0"/>
                    <a:ea typeface="Cambria Math" panose="02040503050406030204" pitchFamily="18" charset="0"/>
                    <a:cs typeface="Times New Roman" pitchFamily="18" charset="0"/>
                  </a:rPr>
                  <a:t> is the </a:t>
                </a:r>
                <a14:m>
                  <m:oMath xmlns:m="http://schemas.openxmlformats.org/officeDocument/2006/math">
                    <m:sSup>
                      <m:sSupPr>
                        <m:ctrlPr>
                          <a:rPr lang="en-AU" sz="2400" i="1">
                            <a:latin typeface="Cambria Math" panose="02040503050406030204" pitchFamily="18" charset="0"/>
                            <a:ea typeface="Cambria Math" panose="02040503050406030204" pitchFamily="18" charset="0"/>
                            <a:cs typeface="Times New Roman" pitchFamily="18" charset="0"/>
                          </a:rPr>
                        </m:ctrlPr>
                      </m:sSupPr>
                      <m:e>
                        <m:r>
                          <a:rPr lang="en-AU" sz="2400" i="1">
                            <a:latin typeface="Cambria Math" panose="02040503050406030204" pitchFamily="18" charset="0"/>
                            <a:ea typeface="Cambria Math" panose="02040503050406030204" pitchFamily="18" charset="0"/>
                            <a:cs typeface="Times New Roman" pitchFamily="18" charset="0"/>
                          </a:rPr>
                          <m:t>𝑖</m:t>
                        </m:r>
                      </m:e>
                      <m:sup>
                        <m:r>
                          <a:rPr lang="en-AU" sz="2400" i="1">
                            <a:latin typeface="Cambria Math" panose="02040503050406030204" pitchFamily="18" charset="0"/>
                            <a:ea typeface="Cambria Math" panose="02040503050406030204" pitchFamily="18" charset="0"/>
                            <a:cs typeface="Times New Roman" pitchFamily="18" charset="0"/>
                          </a:rPr>
                          <m:t>𝑡h</m:t>
                        </m:r>
                      </m:sup>
                    </m:sSup>
                  </m:oMath>
                </a14:m>
                <a:r>
                  <a:rPr lang="en-AU" sz="2400" dirty="0">
                    <a:latin typeface="Cambria Math" panose="02040503050406030204" pitchFamily="18" charset="0"/>
                    <a:ea typeface="Cambria Math" panose="02040503050406030204" pitchFamily="18" charset="0"/>
                    <a:cs typeface="Times New Roman" pitchFamily="18" charset="0"/>
                  </a:rPr>
                  <a:t> data point and </a:t>
                </a:r>
                <a14:m>
                  <m:oMath xmlns:m="http://schemas.openxmlformats.org/officeDocument/2006/math">
                    <m:r>
                      <a:rPr lang="en-AU" sz="2400" i="1">
                        <a:latin typeface="Cambria Math" panose="02040503050406030204" pitchFamily="18" charset="0"/>
                        <a:ea typeface="Cambria Math" panose="02040503050406030204" pitchFamily="18" charset="0"/>
                        <a:cs typeface="Times New Roman" pitchFamily="18" charset="0"/>
                      </a:rPr>
                      <m:t>𝑛</m:t>
                    </m:r>
                  </m:oMath>
                </a14:m>
                <a:r>
                  <a:rPr lang="en-AU" sz="2400" dirty="0">
                    <a:latin typeface="Cambria Math" panose="02040503050406030204" pitchFamily="18" charset="0"/>
                    <a:ea typeface="Cambria Math" panose="02040503050406030204" pitchFamily="18" charset="0"/>
                    <a:cs typeface="Times New Roman" pitchFamily="18" charset="0"/>
                  </a:rPr>
                  <a:t> is the number of data points.</a:t>
                </a:r>
              </a:p>
              <a:p>
                <a:pPr marL="363538" lvl="1" indent="-358775" algn="just">
                  <a:buNone/>
                  <a:tabLst>
                    <a:tab pos="717550" algn="l"/>
                  </a:tabLst>
                </a:pPr>
                <a:endParaRPr lang="en-AU" sz="1000" dirty="0">
                  <a:latin typeface="Cambria Math" panose="02040503050406030204" pitchFamily="18" charset="0"/>
                  <a:ea typeface="Cambria Math" panose="02040503050406030204" pitchFamily="18" charset="0"/>
                  <a:cs typeface="Times New Roman" pitchFamily="18" charset="0"/>
                </a:endParaRPr>
              </a:p>
              <a:p>
                <a:pPr marL="363538" lvl="1" indent="-358775" algn="just">
                  <a:buFont typeface="Wingdings" panose="05000000000000000000" pitchFamily="2" charset="2"/>
                  <a:buChar char="Ø"/>
                  <a:tabLst>
                    <a:tab pos="2779713" algn="l"/>
                  </a:tabLst>
                </a:pPr>
                <a:r>
                  <a:rPr lang="en-AU" sz="2400" dirty="0">
                    <a:latin typeface="Cambria Math" panose="02040503050406030204" pitchFamily="18" charset="0"/>
                    <a:ea typeface="Cambria Math" panose="02040503050406030204" pitchFamily="18" charset="0"/>
                    <a:cs typeface="Times New Roman" pitchFamily="18" charset="0"/>
                  </a:rPr>
                  <a:t>Standard Deviation (</a:t>
                </a:r>
                <a14:m>
                  <m:oMath xmlns:m="http://schemas.openxmlformats.org/officeDocument/2006/math">
                    <m:r>
                      <a:rPr lang="en-AU" sz="2400" b="0" i="1" smtClean="0">
                        <a:latin typeface="Cambria Math" panose="02040503050406030204" pitchFamily="18" charset="0"/>
                        <a:ea typeface="Cambria Math" panose="02040503050406030204" pitchFamily="18" charset="0"/>
                        <a:cs typeface="Times New Roman" pitchFamily="18" charset="0"/>
                      </a:rPr>
                      <m:t>𝑠</m:t>
                    </m:r>
                  </m:oMath>
                </a14:m>
                <a:r>
                  <a:rPr lang="en-AU" sz="2400" dirty="0">
                    <a:latin typeface="Cambria Math" panose="02040503050406030204" pitchFamily="18" charset="0"/>
                    <a:ea typeface="Cambria Math" panose="02040503050406030204" pitchFamily="18" charset="0"/>
                    <a:cs typeface="Times New Roman" pitchFamily="18" charset="0"/>
                  </a:rPr>
                  <a:t>) – is the average offset of each data point from its mean. It is calculated as the square root of the variance.</a:t>
                </a:r>
              </a:p>
            </p:txBody>
          </p:sp>
        </mc:Choice>
        <mc:Fallback xmlns="">
          <p:sp>
            <p:nvSpPr>
              <p:cNvPr id="7" name="Content Placeholder 6"/>
              <p:cNvSpPr>
                <a:spLocks noGrp="1" noRot="1" noChangeAspect="1" noMove="1" noResize="1" noEditPoints="1" noAdjustHandles="1" noChangeArrowheads="1" noChangeShapeType="1" noTextEdit="1"/>
              </p:cNvSpPr>
              <p:nvPr>
                <p:ph sz="half" idx="1"/>
              </p:nvPr>
            </p:nvSpPr>
            <p:spPr>
              <a:xfrm>
                <a:off x="1092200" y="1270969"/>
                <a:ext cx="9864725" cy="4990420"/>
              </a:xfrm>
              <a:blipFill>
                <a:blip r:embed="rId3"/>
                <a:stretch>
                  <a:fillRect l="-1236" t="-1221" r="-989"/>
                </a:stretch>
              </a:blipFill>
            </p:spPr>
            <p:txBody>
              <a:bodyPr/>
              <a:lstStyle/>
              <a:p>
                <a:r>
                  <a:rPr lang="en-AU">
                    <a:noFill/>
                  </a:rPr>
                  <a:t> </a:t>
                </a:r>
              </a:p>
            </p:txBody>
          </p:sp>
        </mc:Fallback>
      </mc:AlternateContent>
      <p:sp>
        <p:nvSpPr>
          <p:cNvPr id="6" name="Title 5"/>
          <p:cNvSpPr>
            <a:spLocks noGrp="1"/>
          </p:cNvSpPr>
          <p:nvPr>
            <p:ph type="title"/>
          </p:nvPr>
        </p:nvSpPr>
        <p:spPr/>
        <p:txBody>
          <a:bodyPr>
            <a:normAutofit/>
          </a:bodyPr>
          <a:lstStyle/>
          <a:p>
            <a:r>
              <a:rPr lang="en-US" sz="3200" dirty="0"/>
              <a:t>Introduction to Data Analysis</a:t>
            </a:r>
          </a:p>
        </p:txBody>
      </p:sp>
    </p:spTree>
    <p:extLst>
      <p:ext uri="{BB962C8B-B14F-4D97-AF65-F5344CB8AC3E}">
        <p14:creationId xmlns:p14="http://schemas.microsoft.com/office/powerpoint/2010/main" val="2324015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1092200" y="1270969"/>
            <a:ext cx="9864725" cy="4990420"/>
          </a:xfrm>
        </p:spPr>
        <p:txBody>
          <a:bodyPr>
            <a:noAutofit/>
          </a:bodyPr>
          <a:lstStyle/>
          <a:p>
            <a:pPr marL="0" lvl="1" indent="0" algn="just">
              <a:buNone/>
            </a:pPr>
            <a:r>
              <a:rPr lang="en-AU" sz="2800" b="1" dirty="0">
                <a:latin typeface="Cambria Math" panose="02040503050406030204" pitchFamily="18" charset="0"/>
                <a:ea typeface="Cambria Math" panose="02040503050406030204" pitchFamily="18" charset="0"/>
                <a:cs typeface="Times New Roman" pitchFamily="18" charset="0"/>
              </a:rPr>
              <a:t>Example</a:t>
            </a:r>
            <a:r>
              <a:rPr lang="en-AU" sz="2000" b="1" dirty="0">
                <a:latin typeface="Cambria Math" panose="02040503050406030204" pitchFamily="18" charset="0"/>
                <a:ea typeface="Cambria Math" panose="02040503050406030204" pitchFamily="18" charset="0"/>
                <a:cs typeface="Times New Roman" pitchFamily="18" charset="0"/>
              </a:rPr>
              <a:t> :</a:t>
            </a:r>
          </a:p>
        </p:txBody>
      </p:sp>
      <p:sp>
        <p:nvSpPr>
          <p:cNvPr id="6" name="Title 5"/>
          <p:cNvSpPr>
            <a:spLocks noGrp="1"/>
          </p:cNvSpPr>
          <p:nvPr>
            <p:ph type="title"/>
          </p:nvPr>
        </p:nvSpPr>
        <p:spPr/>
        <p:txBody>
          <a:bodyPr>
            <a:normAutofit/>
          </a:bodyPr>
          <a:lstStyle/>
          <a:p>
            <a:r>
              <a:rPr lang="en-US" sz="3200" dirty="0"/>
              <a:t>Introduction to Data Analysis</a:t>
            </a:r>
          </a:p>
        </p:txBody>
      </p:sp>
      <p:graphicFrame>
        <p:nvGraphicFramePr>
          <p:cNvPr id="4" name="Table 3">
            <a:extLst>
              <a:ext uri="{FF2B5EF4-FFF2-40B4-BE49-F238E27FC236}">
                <a16:creationId xmlns:a16="http://schemas.microsoft.com/office/drawing/2014/main" id="{B7CC7922-A510-44ED-9748-5FBC48083995}"/>
              </a:ext>
            </a:extLst>
          </p:cNvPr>
          <p:cNvGraphicFramePr>
            <a:graphicFrameLocks noGrp="1" noChangeAspect="1"/>
          </p:cNvGraphicFramePr>
          <p:nvPr/>
        </p:nvGraphicFramePr>
        <p:xfrm>
          <a:off x="1235075" y="2057556"/>
          <a:ext cx="5052990" cy="3529474"/>
        </p:xfrm>
        <a:graphic>
          <a:graphicData uri="http://schemas.openxmlformats.org/drawingml/2006/table">
            <a:tbl>
              <a:tblPr/>
              <a:tblGrid>
                <a:gridCol w="1010598">
                  <a:extLst>
                    <a:ext uri="{9D8B030D-6E8A-4147-A177-3AD203B41FA5}">
                      <a16:colId xmlns:a16="http://schemas.microsoft.com/office/drawing/2014/main" val="20000"/>
                    </a:ext>
                  </a:extLst>
                </a:gridCol>
                <a:gridCol w="1010598">
                  <a:extLst>
                    <a:ext uri="{9D8B030D-6E8A-4147-A177-3AD203B41FA5}">
                      <a16:colId xmlns:a16="http://schemas.microsoft.com/office/drawing/2014/main" val="20001"/>
                    </a:ext>
                  </a:extLst>
                </a:gridCol>
                <a:gridCol w="1010598">
                  <a:extLst>
                    <a:ext uri="{9D8B030D-6E8A-4147-A177-3AD203B41FA5}">
                      <a16:colId xmlns:a16="http://schemas.microsoft.com/office/drawing/2014/main" val="20002"/>
                    </a:ext>
                  </a:extLst>
                </a:gridCol>
                <a:gridCol w="1010598">
                  <a:extLst>
                    <a:ext uri="{9D8B030D-6E8A-4147-A177-3AD203B41FA5}">
                      <a16:colId xmlns:a16="http://schemas.microsoft.com/office/drawing/2014/main" val="20003"/>
                    </a:ext>
                  </a:extLst>
                </a:gridCol>
                <a:gridCol w="1010598">
                  <a:extLst>
                    <a:ext uri="{9D8B030D-6E8A-4147-A177-3AD203B41FA5}">
                      <a16:colId xmlns:a16="http://schemas.microsoft.com/office/drawing/2014/main" val="20004"/>
                    </a:ext>
                  </a:extLst>
                </a:gridCol>
              </a:tblGrid>
              <a:tr h="686944">
                <a:tc gridSpan="5">
                  <a:txBody>
                    <a:bodyPr/>
                    <a:lstStyle/>
                    <a:p>
                      <a:pPr algn="ctr" fontAlgn="b"/>
                      <a:r>
                        <a:rPr lang="en-AU" sz="2400" b="1" i="0" u="none" strike="noStrike" dirty="0">
                          <a:solidFill>
                            <a:srgbClr val="000000"/>
                          </a:solidFill>
                          <a:latin typeface="Cambria Math" panose="02040503050406030204" pitchFamily="18" charset="0"/>
                          <a:ea typeface="Cambria Math" panose="02040503050406030204" pitchFamily="18" charset="0"/>
                        </a:rPr>
                        <a:t>BMI of 30 subjects</a:t>
                      </a: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0000"/>
                  </a:ext>
                </a:extLst>
              </a:tr>
              <a:tr h="473755">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33.6</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38.3</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26.9</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25.2</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36.4</a:t>
                      </a:r>
                    </a:p>
                  </a:txBody>
                  <a:tcPr marL="9525" marR="9525" marT="9525" marB="0" anchor="ctr">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0001"/>
                  </a:ext>
                </a:extLst>
              </a:tr>
              <a:tr h="473755">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27.8</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29.1</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54.3</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30.5</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41.5</a:t>
                      </a:r>
                    </a:p>
                  </a:txBody>
                  <a:tcPr marL="9525" marR="9525" marT="9525" marB="0" anchor="ctr">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0002"/>
                  </a:ext>
                </a:extLst>
              </a:tr>
              <a:tr h="473755">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40.9</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47.8</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28.9</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27.4</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29.4</a:t>
                      </a:r>
                    </a:p>
                  </a:txBody>
                  <a:tcPr marL="9525" marR="9525" marT="9525" marB="0" anchor="ctr">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0003"/>
                  </a:ext>
                </a:extLst>
              </a:tr>
              <a:tr h="473755">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24.5</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24.5</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29.1</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31.4</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26.5</a:t>
                      </a:r>
                    </a:p>
                  </a:txBody>
                  <a:tcPr marL="9525" marR="9525" marT="9525" marB="0" anchor="ctr">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0004"/>
                  </a:ext>
                </a:extLst>
              </a:tr>
              <a:tr h="473755">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41.8</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33.2</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28.2</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27.7</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30.1</a:t>
                      </a:r>
                    </a:p>
                  </a:txBody>
                  <a:tcPr marL="9525" marR="9525" marT="9525" marB="0" anchor="ctr">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0005"/>
                  </a:ext>
                </a:extLst>
              </a:tr>
              <a:tr h="473755">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44.7</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47.1</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42.1</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33.5</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37.2</a:t>
                      </a:r>
                    </a:p>
                  </a:txBody>
                  <a:tcPr marL="9525" marR="9525" marT="9525" marB="0" anchor="ctr">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pic>
        <p:nvPicPr>
          <p:cNvPr id="3" name="Picture 2">
            <a:extLst>
              <a:ext uri="{FF2B5EF4-FFF2-40B4-BE49-F238E27FC236}">
                <a16:creationId xmlns:a16="http://schemas.microsoft.com/office/drawing/2014/main" id="{0180BF3C-8275-44BB-9675-811906E45909}"/>
              </a:ext>
            </a:extLst>
          </p:cNvPr>
          <p:cNvPicPr>
            <a:picLocks noChangeAspect="1"/>
          </p:cNvPicPr>
          <p:nvPr/>
        </p:nvPicPr>
        <p:blipFill>
          <a:blip r:embed="rId3"/>
          <a:stretch>
            <a:fillRect/>
          </a:stretch>
        </p:blipFill>
        <p:spPr>
          <a:xfrm>
            <a:off x="6946900" y="4341704"/>
            <a:ext cx="1883949" cy="1191557"/>
          </a:xfrm>
          <a:prstGeom prst="rect">
            <a:avLst/>
          </a:prstGeom>
        </p:spPr>
      </p:pic>
      <p:pic>
        <p:nvPicPr>
          <p:cNvPr id="5" name="Picture 4">
            <a:extLst>
              <a:ext uri="{FF2B5EF4-FFF2-40B4-BE49-F238E27FC236}">
                <a16:creationId xmlns:a16="http://schemas.microsoft.com/office/drawing/2014/main" id="{D54CF52D-FF11-4EEB-AA4D-7EE7AF5493A6}"/>
              </a:ext>
            </a:extLst>
          </p:cNvPr>
          <p:cNvPicPr>
            <a:picLocks noChangeAspect="1"/>
          </p:cNvPicPr>
          <p:nvPr/>
        </p:nvPicPr>
        <p:blipFill>
          <a:blip r:embed="rId4"/>
          <a:stretch>
            <a:fillRect/>
          </a:stretch>
        </p:blipFill>
        <p:spPr>
          <a:xfrm>
            <a:off x="6946900" y="2057556"/>
            <a:ext cx="4152900" cy="2066925"/>
          </a:xfrm>
          <a:prstGeom prst="rect">
            <a:avLst/>
          </a:prstGeom>
        </p:spPr>
      </p:pic>
    </p:spTree>
    <p:extLst>
      <p:ext uri="{BB962C8B-B14F-4D97-AF65-F5344CB8AC3E}">
        <p14:creationId xmlns:p14="http://schemas.microsoft.com/office/powerpoint/2010/main" val="1527742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sz="half" idx="1"/>
              </p:nvPr>
            </p:nvSpPr>
            <p:spPr>
              <a:xfrm>
                <a:off x="1092200" y="1270969"/>
                <a:ext cx="9864725" cy="4990420"/>
              </a:xfrm>
            </p:spPr>
            <p:txBody>
              <a:bodyPr>
                <a:noAutofit/>
              </a:bodyPr>
              <a:lstStyle/>
              <a:p>
                <a:pPr marL="0" lvl="1" indent="0" algn="just">
                  <a:buNone/>
                </a:pPr>
                <a:r>
                  <a:rPr lang="en-AU" sz="2800" b="1" dirty="0">
                    <a:latin typeface="Cambria Math" panose="02040503050406030204" pitchFamily="18" charset="0"/>
                    <a:ea typeface="Cambria Math" panose="02040503050406030204" pitchFamily="18" charset="0"/>
                    <a:cs typeface="Times New Roman" pitchFamily="18" charset="0"/>
                  </a:rPr>
                  <a:t>Percentiles and 5-Number Summary</a:t>
                </a:r>
              </a:p>
              <a:p>
                <a:pPr marL="342900" indent="-342900">
                  <a:buFont typeface="Wingdings" panose="05000000000000000000" pitchFamily="2" charset="2"/>
                  <a:buChar char="Ø"/>
                </a:pPr>
                <a:r>
                  <a:rPr lang="en-AU" sz="2400" dirty="0">
                    <a:latin typeface="Cambria Math" panose="02040503050406030204" pitchFamily="18" charset="0"/>
                    <a:ea typeface="Cambria Math" panose="02040503050406030204" pitchFamily="18" charset="0"/>
                    <a:cs typeface="Times New Roman" pitchFamily="18" charset="0"/>
                  </a:rPr>
                  <a:t>A percentile is the percentage of values falling at or below a point.</a:t>
                </a:r>
              </a:p>
              <a:p>
                <a:pPr marL="714375" lvl="1" indent="-342900"/>
                <a:r>
                  <a:rPr lang="en-AU" sz="2400" i="1" dirty="0">
                    <a:latin typeface="Cambria Math" panose="02040503050406030204" pitchFamily="18" charset="0"/>
                    <a:ea typeface="Cambria Math" panose="02040503050406030204" pitchFamily="18" charset="0"/>
                    <a:cs typeface="Times New Roman" pitchFamily="18" charset="0"/>
                  </a:rPr>
                  <a:t>P</a:t>
                </a:r>
                <a:r>
                  <a:rPr lang="en-AU" sz="2400" baseline="-30000" dirty="0">
                    <a:latin typeface="Cambria Math" panose="02040503050406030204" pitchFamily="18" charset="0"/>
                    <a:ea typeface="Cambria Math" panose="02040503050406030204" pitchFamily="18" charset="0"/>
                    <a:cs typeface="Times New Roman" pitchFamily="18" charset="0"/>
                  </a:rPr>
                  <a:t>10</a:t>
                </a:r>
                <a:r>
                  <a:rPr lang="en-AU" sz="2400" dirty="0">
                    <a:latin typeface="Cambria Math" panose="02040503050406030204" pitchFamily="18" charset="0"/>
                    <a:ea typeface="Cambria Math" panose="02040503050406030204" pitchFamily="18" charset="0"/>
                    <a:cs typeface="Times New Roman" pitchFamily="18" charset="0"/>
                  </a:rPr>
                  <a:t>, </a:t>
                </a:r>
                <a:r>
                  <a:rPr lang="en-AU" sz="2400" i="1" dirty="0">
                    <a:latin typeface="Cambria Math" panose="02040503050406030204" pitchFamily="18" charset="0"/>
                    <a:ea typeface="Cambria Math" panose="02040503050406030204" pitchFamily="18" charset="0"/>
                    <a:cs typeface="Times New Roman" pitchFamily="18" charset="0"/>
                  </a:rPr>
                  <a:t>P</a:t>
                </a:r>
                <a:r>
                  <a:rPr lang="en-AU" sz="2400" baseline="-30000" dirty="0">
                    <a:latin typeface="Cambria Math" panose="02040503050406030204" pitchFamily="18" charset="0"/>
                    <a:ea typeface="Cambria Math" panose="02040503050406030204" pitchFamily="18" charset="0"/>
                    <a:cs typeface="Times New Roman" pitchFamily="18" charset="0"/>
                  </a:rPr>
                  <a:t>20</a:t>
                </a:r>
                <a:r>
                  <a:rPr lang="en-AU" sz="2400" dirty="0">
                    <a:latin typeface="Cambria Math" panose="02040503050406030204" pitchFamily="18" charset="0"/>
                    <a:ea typeface="Cambria Math" panose="02040503050406030204" pitchFamily="18" charset="0"/>
                    <a:cs typeface="Times New Roman" pitchFamily="18" charset="0"/>
                  </a:rPr>
                  <a:t>, ..., </a:t>
                </a:r>
                <a:r>
                  <a:rPr lang="en-AU" sz="2400" i="1" dirty="0">
                    <a:latin typeface="Cambria Math" panose="02040503050406030204" pitchFamily="18" charset="0"/>
                    <a:ea typeface="Cambria Math" panose="02040503050406030204" pitchFamily="18" charset="0"/>
                    <a:cs typeface="Times New Roman" pitchFamily="18" charset="0"/>
                  </a:rPr>
                  <a:t>P</a:t>
                </a:r>
                <a:r>
                  <a:rPr lang="en-AU" sz="2400" baseline="-30000" dirty="0">
                    <a:latin typeface="Cambria Math" panose="02040503050406030204" pitchFamily="18" charset="0"/>
                    <a:ea typeface="Cambria Math" panose="02040503050406030204" pitchFamily="18" charset="0"/>
                    <a:cs typeface="Times New Roman" pitchFamily="18" charset="0"/>
                  </a:rPr>
                  <a:t>90</a:t>
                </a:r>
              </a:p>
              <a:p>
                <a:pPr marL="714375" lvl="2" indent="-350838"/>
                <a:r>
                  <a:rPr lang="en-AU" sz="2400" dirty="0">
                    <a:latin typeface="Cambria Math" panose="02040503050406030204" pitchFamily="18" charset="0"/>
                    <a:ea typeface="Cambria Math" panose="02040503050406030204" pitchFamily="18" charset="0"/>
                    <a:cs typeface="Times New Roman" pitchFamily="18" charset="0"/>
                  </a:rPr>
                  <a:t>Quartiles:</a:t>
                </a:r>
                <a14:m>
                  <m:oMath xmlns:m="http://schemas.openxmlformats.org/officeDocument/2006/math">
                    <m:sSub>
                      <m:sSubPr>
                        <m:ctrlPr>
                          <a:rPr lang="en-AU" sz="2400" i="1">
                            <a:latin typeface="Cambria Math" panose="02040503050406030204" pitchFamily="18" charset="0"/>
                            <a:ea typeface="Cambria Math" panose="02040503050406030204" pitchFamily="18" charset="0"/>
                            <a:cs typeface="Times New Roman" pitchFamily="18" charset="0"/>
                          </a:rPr>
                        </m:ctrlPr>
                      </m:sSubPr>
                      <m:e>
                        <m:r>
                          <a:rPr lang="en-AU" sz="2400" i="1">
                            <a:latin typeface="Cambria Math" panose="02040503050406030204" pitchFamily="18" charset="0"/>
                            <a:ea typeface="Cambria Math" panose="02040503050406030204" pitchFamily="18" charset="0"/>
                            <a:cs typeface="Times New Roman" pitchFamily="18" charset="0"/>
                          </a:rPr>
                          <m:t> </m:t>
                        </m:r>
                        <m:r>
                          <a:rPr lang="en-AU" sz="2400" i="1">
                            <a:latin typeface="Cambria Math" panose="02040503050406030204" pitchFamily="18" charset="0"/>
                            <a:ea typeface="Cambria Math" panose="02040503050406030204" pitchFamily="18" charset="0"/>
                            <a:cs typeface="Times New Roman" pitchFamily="18" charset="0"/>
                          </a:rPr>
                          <m:t>𝑄</m:t>
                        </m:r>
                      </m:e>
                      <m:sub>
                        <m:r>
                          <a:rPr lang="en-AU" sz="2400" i="1">
                            <a:latin typeface="Cambria Math" panose="02040503050406030204" pitchFamily="18" charset="0"/>
                            <a:ea typeface="Cambria Math" panose="02040503050406030204" pitchFamily="18" charset="0"/>
                            <a:cs typeface="Times New Roman" pitchFamily="18" charset="0"/>
                          </a:rPr>
                          <m:t>1</m:t>
                        </m:r>
                      </m:sub>
                    </m:sSub>
                    <m:r>
                      <a:rPr lang="en-AU" sz="2400" i="1">
                        <a:latin typeface="Cambria Math" panose="02040503050406030204" pitchFamily="18" charset="0"/>
                        <a:ea typeface="Cambria Math" panose="02040503050406030204" pitchFamily="18" charset="0"/>
                        <a:cs typeface="Times New Roman" pitchFamily="18" charset="0"/>
                      </a:rPr>
                      <m:t>=</m:t>
                    </m:r>
                    <m:sSub>
                      <m:sSubPr>
                        <m:ctrlPr>
                          <a:rPr lang="en-AU" sz="2400" i="1">
                            <a:latin typeface="Cambria Math" panose="02040503050406030204" pitchFamily="18" charset="0"/>
                            <a:ea typeface="Cambria Math" panose="02040503050406030204" pitchFamily="18" charset="0"/>
                            <a:cs typeface="Times New Roman" pitchFamily="18" charset="0"/>
                          </a:rPr>
                        </m:ctrlPr>
                      </m:sSubPr>
                      <m:e>
                        <m:r>
                          <a:rPr lang="en-AU" sz="2400" i="1">
                            <a:latin typeface="Cambria Math" panose="02040503050406030204" pitchFamily="18" charset="0"/>
                            <a:ea typeface="Cambria Math" panose="02040503050406030204" pitchFamily="18" charset="0"/>
                            <a:cs typeface="Times New Roman" pitchFamily="18" charset="0"/>
                          </a:rPr>
                          <m:t>𝑃</m:t>
                        </m:r>
                      </m:e>
                      <m:sub>
                        <m:r>
                          <a:rPr lang="en-AU" sz="2400" i="1">
                            <a:latin typeface="Cambria Math" panose="02040503050406030204" pitchFamily="18" charset="0"/>
                            <a:ea typeface="Cambria Math" panose="02040503050406030204" pitchFamily="18" charset="0"/>
                            <a:cs typeface="Times New Roman" pitchFamily="18" charset="0"/>
                          </a:rPr>
                          <m:t>25</m:t>
                        </m:r>
                      </m:sub>
                    </m:sSub>
                  </m:oMath>
                </a14:m>
                <a:r>
                  <a:rPr lang="en-AU" sz="2400" dirty="0">
                    <a:latin typeface="Cambria Math" panose="02040503050406030204" pitchFamily="18" charset="0"/>
                    <a:ea typeface="Cambria Math" panose="02040503050406030204" pitchFamily="18" charset="0"/>
                    <a:cs typeface="Times New Roman" pitchFamily="18" charset="0"/>
                  </a:rPr>
                  <a:t>,  </a:t>
                </a:r>
                <a14:m>
                  <m:oMath xmlns:m="http://schemas.openxmlformats.org/officeDocument/2006/math">
                    <m:r>
                      <a:rPr lang="en-AU" sz="2400" i="1">
                        <a:latin typeface="Cambria Math" panose="02040503050406030204" pitchFamily="18" charset="0"/>
                        <a:ea typeface="Cambria Math" panose="02040503050406030204" pitchFamily="18" charset="0"/>
                        <a:cs typeface="Times New Roman" pitchFamily="18" charset="0"/>
                      </a:rPr>
                      <m:t>𝑀</m:t>
                    </m:r>
                    <m:r>
                      <a:rPr lang="en-AU" sz="2400">
                        <a:latin typeface="Cambria Math" panose="02040503050406030204" pitchFamily="18" charset="0"/>
                        <a:ea typeface="Cambria Math" panose="02040503050406030204" pitchFamily="18" charset="0"/>
                        <a:cs typeface="Times New Roman" pitchFamily="18" charset="0"/>
                      </a:rPr>
                      <m:t>=</m:t>
                    </m:r>
                    <m:sSub>
                      <m:sSubPr>
                        <m:ctrlPr>
                          <a:rPr lang="en-AU" sz="2400" i="1">
                            <a:latin typeface="Cambria Math" panose="02040503050406030204" pitchFamily="18" charset="0"/>
                            <a:ea typeface="Cambria Math" panose="02040503050406030204" pitchFamily="18" charset="0"/>
                            <a:cs typeface="Times New Roman" pitchFamily="18" charset="0"/>
                          </a:rPr>
                        </m:ctrlPr>
                      </m:sSubPr>
                      <m:e>
                        <m:r>
                          <a:rPr lang="en-AU" sz="2400" i="1">
                            <a:latin typeface="Cambria Math" panose="02040503050406030204" pitchFamily="18" charset="0"/>
                            <a:ea typeface="Cambria Math" panose="02040503050406030204" pitchFamily="18" charset="0"/>
                            <a:cs typeface="Times New Roman" pitchFamily="18" charset="0"/>
                          </a:rPr>
                          <m:t>𝑃</m:t>
                        </m:r>
                      </m:e>
                      <m:sub>
                        <m:r>
                          <a:rPr lang="en-AU" sz="2400" i="1">
                            <a:latin typeface="Cambria Math" panose="02040503050406030204" pitchFamily="18" charset="0"/>
                            <a:ea typeface="Cambria Math" panose="02040503050406030204" pitchFamily="18" charset="0"/>
                            <a:cs typeface="Times New Roman" pitchFamily="18" charset="0"/>
                          </a:rPr>
                          <m:t>50</m:t>
                        </m:r>
                      </m:sub>
                    </m:sSub>
                    <m:r>
                      <a:rPr lang="en-AU" sz="2400" i="1">
                        <a:latin typeface="Cambria Math" panose="02040503050406030204" pitchFamily="18" charset="0"/>
                        <a:ea typeface="Cambria Math" panose="02040503050406030204" pitchFamily="18" charset="0"/>
                        <a:cs typeface="Times New Roman" pitchFamily="18" charset="0"/>
                      </a:rPr>
                      <m:t>,  </m:t>
                    </m:r>
                    <m:sSub>
                      <m:sSubPr>
                        <m:ctrlPr>
                          <a:rPr lang="en-AU" sz="2400" i="1">
                            <a:latin typeface="Cambria Math" panose="02040503050406030204" pitchFamily="18" charset="0"/>
                            <a:ea typeface="Cambria Math" panose="02040503050406030204" pitchFamily="18" charset="0"/>
                            <a:cs typeface="Times New Roman" pitchFamily="18" charset="0"/>
                          </a:rPr>
                        </m:ctrlPr>
                      </m:sSubPr>
                      <m:e>
                        <m:r>
                          <a:rPr lang="en-AU" sz="2400" i="1">
                            <a:latin typeface="Cambria Math" panose="02040503050406030204" pitchFamily="18" charset="0"/>
                            <a:ea typeface="Cambria Math" panose="02040503050406030204" pitchFamily="18" charset="0"/>
                            <a:cs typeface="Times New Roman" pitchFamily="18" charset="0"/>
                          </a:rPr>
                          <m:t>𝑄</m:t>
                        </m:r>
                      </m:e>
                      <m:sub>
                        <m:r>
                          <a:rPr lang="en-AU" sz="2400" i="1">
                            <a:latin typeface="Cambria Math" panose="02040503050406030204" pitchFamily="18" charset="0"/>
                            <a:ea typeface="Cambria Math" panose="02040503050406030204" pitchFamily="18" charset="0"/>
                            <a:cs typeface="Times New Roman" pitchFamily="18" charset="0"/>
                          </a:rPr>
                          <m:t>3</m:t>
                        </m:r>
                      </m:sub>
                    </m:sSub>
                    <m:r>
                      <a:rPr lang="en-AU" sz="2400" i="1">
                        <a:latin typeface="Cambria Math" panose="02040503050406030204" pitchFamily="18" charset="0"/>
                        <a:ea typeface="Cambria Math" panose="02040503050406030204" pitchFamily="18" charset="0"/>
                        <a:cs typeface="Times New Roman" pitchFamily="18" charset="0"/>
                      </a:rPr>
                      <m:t>=</m:t>
                    </m:r>
                    <m:sSub>
                      <m:sSubPr>
                        <m:ctrlPr>
                          <a:rPr lang="en-AU" sz="2400" i="1">
                            <a:latin typeface="Cambria Math" panose="02040503050406030204" pitchFamily="18" charset="0"/>
                            <a:ea typeface="Cambria Math" panose="02040503050406030204" pitchFamily="18" charset="0"/>
                            <a:cs typeface="Times New Roman" pitchFamily="18" charset="0"/>
                          </a:rPr>
                        </m:ctrlPr>
                      </m:sSubPr>
                      <m:e>
                        <m:r>
                          <a:rPr lang="en-AU" sz="2400" i="1">
                            <a:latin typeface="Cambria Math" panose="02040503050406030204" pitchFamily="18" charset="0"/>
                            <a:ea typeface="Cambria Math" panose="02040503050406030204" pitchFamily="18" charset="0"/>
                            <a:cs typeface="Times New Roman" pitchFamily="18" charset="0"/>
                          </a:rPr>
                          <m:t>𝑃</m:t>
                        </m:r>
                      </m:e>
                      <m:sub>
                        <m:r>
                          <a:rPr lang="en-AU" sz="2400" i="1">
                            <a:latin typeface="Cambria Math" panose="02040503050406030204" pitchFamily="18" charset="0"/>
                            <a:ea typeface="Cambria Math" panose="02040503050406030204" pitchFamily="18" charset="0"/>
                            <a:cs typeface="Times New Roman" pitchFamily="18" charset="0"/>
                          </a:rPr>
                          <m:t>75</m:t>
                        </m:r>
                      </m:sub>
                    </m:sSub>
                  </m:oMath>
                </a14:m>
                <a:endParaRPr lang="en-AU" sz="2400" dirty="0">
                  <a:latin typeface="Cambria Math" panose="02040503050406030204" pitchFamily="18" charset="0"/>
                  <a:ea typeface="Cambria Math" panose="02040503050406030204" pitchFamily="18" charset="0"/>
                  <a:cs typeface="Times New Roman" pitchFamily="18" charset="0"/>
                </a:endParaRPr>
              </a:p>
              <a:p>
                <a:pPr lvl="2">
                  <a:buClr>
                    <a:schemeClr val="accent1"/>
                  </a:buClr>
                  <a:buFont typeface="Wingdings" panose="05000000000000000000" pitchFamily="2" charset="2"/>
                  <a:buChar char="Ø"/>
                </a:pPr>
                <a:endParaRPr lang="en-AU" sz="1000" dirty="0">
                  <a:latin typeface="Cambria Math" panose="02040503050406030204" pitchFamily="18" charset="0"/>
                  <a:ea typeface="Cambria Math" panose="02040503050406030204" pitchFamily="18" charset="0"/>
                  <a:cs typeface="Times New Roman" pitchFamily="18" charset="0"/>
                </a:endParaRPr>
              </a:p>
              <a:p>
                <a:pPr marL="360363" indent="-277813">
                  <a:buFont typeface="Wingdings" panose="05000000000000000000" pitchFamily="2" charset="2"/>
                  <a:buChar char="Ø"/>
                </a:pPr>
                <a:r>
                  <a:rPr lang="en-AU" sz="2400" dirty="0">
                    <a:latin typeface="Cambria Math" panose="02040503050406030204" pitchFamily="18" charset="0"/>
                    <a:ea typeface="Cambria Math" panose="02040503050406030204" pitchFamily="18" charset="0"/>
                    <a:cs typeface="Times New Roman" pitchFamily="18" charset="0"/>
                  </a:rPr>
                  <a:t>The 5-number summary is given by:</a:t>
                </a:r>
              </a:p>
              <a:p>
                <a:pPr marL="425450" indent="-342900">
                  <a:buFont typeface="Wingdings" panose="05000000000000000000" pitchFamily="2" charset="2"/>
                  <a:buChar char="Ø"/>
                </a:pPr>
                <a:endParaRPr lang="en-AU" sz="1000" dirty="0">
                  <a:latin typeface="Cambria Math" panose="02040503050406030204" pitchFamily="18" charset="0"/>
                  <a:ea typeface="Cambria Math" panose="02040503050406030204" pitchFamily="18" charset="0"/>
                  <a:cs typeface="Times New Roman" pitchFamily="18" charset="0"/>
                </a:endParaRPr>
              </a:p>
              <a:p>
                <a:pPr marL="82550"/>
                <a:r>
                  <a:rPr lang="en-AU" sz="2400" dirty="0">
                    <a:latin typeface="Cambria Math" panose="02040503050406030204" pitchFamily="18" charset="0"/>
                    <a:ea typeface="Cambria Math" panose="02040503050406030204" pitchFamily="18" charset="0"/>
                    <a:cs typeface="Times New Roman" pitchFamily="18" charset="0"/>
                  </a:rPr>
                  <a:t>	Min     </a:t>
                </a:r>
                <a14:m>
                  <m:oMath xmlns:m="http://schemas.openxmlformats.org/officeDocument/2006/math">
                    <m:sSub>
                      <m:sSubPr>
                        <m:ctrlPr>
                          <a:rPr lang="en-AU" sz="2400" i="1">
                            <a:latin typeface="Cambria Math" panose="02040503050406030204" pitchFamily="18" charset="0"/>
                            <a:ea typeface="Cambria Math" panose="02040503050406030204" pitchFamily="18" charset="0"/>
                            <a:cs typeface="Times New Roman" pitchFamily="18" charset="0"/>
                          </a:rPr>
                        </m:ctrlPr>
                      </m:sSubPr>
                      <m:e>
                        <m:r>
                          <a:rPr lang="en-AU" sz="2400" i="1">
                            <a:latin typeface="Cambria Math" panose="02040503050406030204" pitchFamily="18" charset="0"/>
                            <a:ea typeface="Cambria Math" panose="02040503050406030204" pitchFamily="18" charset="0"/>
                            <a:cs typeface="Times New Roman" pitchFamily="18" charset="0"/>
                          </a:rPr>
                          <m:t>𝑄</m:t>
                        </m:r>
                      </m:e>
                      <m:sub>
                        <m:r>
                          <a:rPr lang="en-AU" sz="2400" i="1">
                            <a:latin typeface="Cambria Math" panose="02040503050406030204" pitchFamily="18" charset="0"/>
                            <a:ea typeface="Cambria Math" panose="02040503050406030204" pitchFamily="18" charset="0"/>
                            <a:cs typeface="Times New Roman" pitchFamily="18" charset="0"/>
                          </a:rPr>
                          <m:t>1</m:t>
                        </m:r>
                      </m:sub>
                    </m:sSub>
                  </m:oMath>
                </a14:m>
                <a:r>
                  <a:rPr lang="en-AU" sz="2400" dirty="0">
                    <a:latin typeface="Cambria Math" panose="02040503050406030204" pitchFamily="18" charset="0"/>
                    <a:ea typeface="Cambria Math" panose="02040503050406030204" pitchFamily="18" charset="0"/>
                    <a:cs typeface="Times New Roman" pitchFamily="18" charset="0"/>
                  </a:rPr>
                  <a:t>(</a:t>
                </a:r>
                <a:r>
                  <a:rPr lang="en-AU" sz="2400" i="1" dirty="0">
                    <a:latin typeface="Cambria Math" panose="02040503050406030204" pitchFamily="18" charset="0"/>
                    <a:ea typeface="Cambria Math" panose="02040503050406030204" pitchFamily="18" charset="0"/>
                    <a:cs typeface="Times New Roman" pitchFamily="18" charset="0"/>
                  </a:rPr>
                  <a:t>first quartile</a:t>
                </a:r>
                <a:r>
                  <a:rPr lang="en-AU" sz="2400" dirty="0">
                    <a:latin typeface="Cambria Math" panose="02040503050406030204" pitchFamily="18" charset="0"/>
                    <a:ea typeface="Cambria Math" panose="02040503050406030204" pitchFamily="18" charset="0"/>
                    <a:cs typeface="Times New Roman" pitchFamily="18" charset="0"/>
                  </a:rPr>
                  <a:t>)   </a:t>
                </a:r>
                <a14:m>
                  <m:oMath xmlns:m="http://schemas.openxmlformats.org/officeDocument/2006/math">
                    <m:r>
                      <a:rPr lang="en-AU" sz="2400">
                        <a:latin typeface="Cambria Math" panose="02040503050406030204" pitchFamily="18" charset="0"/>
                        <a:ea typeface="Cambria Math" panose="02040503050406030204" pitchFamily="18" charset="0"/>
                        <a:cs typeface="Times New Roman" pitchFamily="18" charset="0"/>
                      </a:rPr>
                      <m:t> </m:t>
                    </m:r>
                    <m:r>
                      <a:rPr lang="en-AU" sz="2400" i="1">
                        <a:latin typeface="Cambria Math" panose="02040503050406030204" pitchFamily="18" charset="0"/>
                        <a:ea typeface="Cambria Math" panose="02040503050406030204" pitchFamily="18" charset="0"/>
                        <a:cs typeface="Times New Roman" pitchFamily="18" charset="0"/>
                      </a:rPr>
                      <m:t>𝑀</m:t>
                    </m:r>
                  </m:oMath>
                </a14:m>
                <a:r>
                  <a:rPr lang="en-AU" sz="2400" i="1" dirty="0">
                    <a:latin typeface="Cambria Math" panose="02040503050406030204" pitchFamily="18" charset="0"/>
                    <a:ea typeface="Cambria Math" panose="02040503050406030204" pitchFamily="18" charset="0"/>
                    <a:cs typeface="Times New Roman" pitchFamily="18" charset="0"/>
                  </a:rPr>
                  <a:t>(median)</a:t>
                </a:r>
                <a:r>
                  <a:rPr lang="en-AU" sz="2400" dirty="0">
                    <a:latin typeface="Cambria Math" panose="02040503050406030204" pitchFamily="18" charset="0"/>
                    <a:ea typeface="Cambria Math" panose="02040503050406030204" pitchFamily="18" charset="0"/>
                    <a:cs typeface="Times New Roman" pitchFamily="18" charset="0"/>
                  </a:rPr>
                  <a:t>   </a:t>
                </a:r>
                <a14:m>
                  <m:oMath xmlns:m="http://schemas.openxmlformats.org/officeDocument/2006/math">
                    <m:r>
                      <a:rPr lang="en-AU" sz="2400">
                        <a:latin typeface="Cambria Math" panose="02040503050406030204" pitchFamily="18" charset="0"/>
                        <a:ea typeface="Cambria Math" panose="02040503050406030204" pitchFamily="18" charset="0"/>
                        <a:cs typeface="Times New Roman" pitchFamily="18" charset="0"/>
                      </a:rPr>
                      <m:t> </m:t>
                    </m:r>
                    <m:sSub>
                      <m:sSubPr>
                        <m:ctrlPr>
                          <a:rPr lang="en-AU" sz="2400" i="1">
                            <a:latin typeface="Cambria Math" panose="02040503050406030204" pitchFamily="18" charset="0"/>
                            <a:ea typeface="Cambria Math" panose="02040503050406030204" pitchFamily="18" charset="0"/>
                            <a:cs typeface="Times New Roman" pitchFamily="18" charset="0"/>
                          </a:rPr>
                        </m:ctrlPr>
                      </m:sSubPr>
                      <m:e>
                        <m:r>
                          <a:rPr lang="en-AU" sz="2400" i="1">
                            <a:latin typeface="Cambria Math" panose="02040503050406030204" pitchFamily="18" charset="0"/>
                            <a:ea typeface="Cambria Math" panose="02040503050406030204" pitchFamily="18" charset="0"/>
                            <a:cs typeface="Times New Roman" pitchFamily="18" charset="0"/>
                          </a:rPr>
                          <m:t>𝑄</m:t>
                        </m:r>
                      </m:e>
                      <m:sub>
                        <m:r>
                          <a:rPr lang="en-AU" sz="2400" i="1">
                            <a:latin typeface="Cambria Math" panose="02040503050406030204" pitchFamily="18" charset="0"/>
                            <a:ea typeface="Cambria Math" panose="02040503050406030204" pitchFamily="18" charset="0"/>
                            <a:cs typeface="Times New Roman" pitchFamily="18" charset="0"/>
                          </a:rPr>
                          <m:t>3</m:t>
                        </m:r>
                      </m:sub>
                    </m:sSub>
                  </m:oMath>
                </a14:m>
                <a:r>
                  <a:rPr lang="en-AU" sz="2400" baseline="-25000" dirty="0">
                    <a:latin typeface="Cambria Math" panose="02040503050406030204" pitchFamily="18" charset="0"/>
                    <a:ea typeface="Cambria Math" panose="02040503050406030204" pitchFamily="18" charset="0"/>
                    <a:cs typeface="Times New Roman" pitchFamily="18" charset="0"/>
                  </a:rPr>
                  <a:t> </a:t>
                </a:r>
                <a:r>
                  <a:rPr lang="en-AU" sz="2400" dirty="0">
                    <a:latin typeface="Cambria Math" panose="02040503050406030204" pitchFamily="18" charset="0"/>
                    <a:ea typeface="Cambria Math" panose="02040503050406030204" pitchFamily="18" charset="0"/>
                    <a:cs typeface="Times New Roman" pitchFamily="18" charset="0"/>
                  </a:rPr>
                  <a:t>(</a:t>
                </a:r>
                <a:r>
                  <a:rPr lang="en-AU" sz="2400" i="1" dirty="0">
                    <a:latin typeface="Cambria Math" panose="02040503050406030204" pitchFamily="18" charset="0"/>
                    <a:ea typeface="Cambria Math" panose="02040503050406030204" pitchFamily="18" charset="0"/>
                    <a:cs typeface="Times New Roman" pitchFamily="18" charset="0"/>
                  </a:rPr>
                  <a:t>third quartile</a:t>
                </a:r>
                <a:r>
                  <a:rPr lang="en-AU" sz="2400" dirty="0">
                    <a:latin typeface="Cambria Math" panose="02040503050406030204" pitchFamily="18" charset="0"/>
                    <a:ea typeface="Cambria Math" panose="02040503050406030204" pitchFamily="18" charset="0"/>
                    <a:cs typeface="Times New Roman" pitchFamily="18" charset="0"/>
                  </a:rPr>
                  <a:t>)    Max</a:t>
                </a:r>
              </a:p>
              <a:p>
                <a:pPr marL="425450" indent="-342900">
                  <a:buFont typeface="Wingdings" panose="05000000000000000000" pitchFamily="2" charset="2"/>
                  <a:buChar char="Ø"/>
                </a:pPr>
                <a:endParaRPr lang="en-AU" sz="1000" dirty="0">
                  <a:latin typeface="Cambria Math" panose="02040503050406030204" pitchFamily="18" charset="0"/>
                  <a:ea typeface="Cambria Math" panose="02040503050406030204" pitchFamily="18" charset="0"/>
                  <a:cs typeface="Times New Roman" pitchFamily="18" charset="0"/>
                </a:endParaRPr>
              </a:p>
              <a:p>
                <a:pPr marL="360363" indent="-277813">
                  <a:buFont typeface="Wingdings" panose="05000000000000000000" pitchFamily="2" charset="2"/>
                  <a:buChar char="Ø"/>
                </a:pPr>
                <a:r>
                  <a:rPr lang="en-AU" sz="2400" dirty="0">
                    <a:latin typeface="Cambria Math" panose="02040503050406030204" pitchFamily="18" charset="0"/>
                    <a:ea typeface="Cambria Math" panose="02040503050406030204" pitchFamily="18" charset="0"/>
                    <a:cs typeface="Times New Roman" pitchFamily="18" charset="0"/>
                  </a:rPr>
                  <a:t>Range = Max – Min</a:t>
                </a:r>
              </a:p>
              <a:p>
                <a:pPr marL="360363" indent="-277813">
                  <a:buFont typeface="Wingdings" panose="05000000000000000000" pitchFamily="2" charset="2"/>
                  <a:buChar char="Ø"/>
                </a:pPr>
                <a:endParaRPr lang="en-AU" sz="1000" dirty="0">
                  <a:latin typeface="Cambria Math" panose="02040503050406030204" pitchFamily="18" charset="0"/>
                  <a:ea typeface="Cambria Math" panose="02040503050406030204" pitchFamily="18" charset="0"/>
                  <a:cs typeface="Times New Roman" pitchFamily="18" charset="0"/>
                </a:endParaRPr>
              </a:p>
              <a:p>
                <a:pPr marL="360363" indent="-277813">
                  <a:buFont typeface="Wingdings" panose="05000000000000000000" pitchFamily="2" charset="2"/>
                  <a:buChar char="Ø"/>
                </a:pPr>
                <a:r>
                  <a:rPr lang="en-AU" sz="2400" dirty="0">
                    <a:latin typeface="Cambria Math" panose="02040503050406030204" pitchFamily="18" charset="0"/>
                    <a:ea typeface="Cambria Math" panose="02040503050406030204" pitchFamily="18" charset="0"/>
                    <a:cs typeface="Times New Roman" pitchFamily="18" charset="0"/>
                  </a:rPr>
                  <a:t>Interquartile Range (IQR) = </a:t>
                </a:r>
                <a:r>
                  <a:rPr lang="en-AU" sz="2400" i="1" dirty="0">
                    <a:latin typeface="Cambria Math" panose="02040503050406030204" pitchFamily="18" charset="0"/>
                    <a:ea typeface="Cambria Math" panose="02040503050406030204" pitchFamily="18" charset="0"/>
                    <a:cs typeface="Times New Roman" pitchFamily="18" charset="0"/>
                  </a:rPr>
                  <a:t>Q</a:t>
                </a:r>
                <a:r>
                  <a:rPr lang="en-AU" sz="2400" baseline="-25000" dirty="0">
                    <a:latin typeface="Cambria Math" panose="02040503050406030204" pitchFamily="18" charset="0"/>
                    <a:ea typeface="Cambria Math" panose="02040503050406030204" pitchFamily="18" charset="0"/>
                    <a:cs typeface="Times New Roman" pitchFamily="18" charset="0"/>
                  </a:rPr>
                  <a:t>3 </a:t>
                </a:r>
                <a:r>
                  <a:rPr lang="en-AU" sz="2400" dirty="0">
                    <a:latin typeface="Cambria Math" panose="02040503050406030204" pitchFamily="18" charset="0"/>
                    <a:ea typeface="Cambria Math" panose="02040503050406030204" pitchFamily="18" charset="0"/>
                    <a:cs typeface="Times New Roman" pitchFamily="18" charset="0"/>
                  </a:rPr>
                  <a:t>– </a:t>
                </a:r>
                <a:r>
                  <a:rPr lang="en-AU" sz="2400" i="1" dirty="0">
                    <a:latin typeface="Cambria Math" panose="02040503050406030204" pitchFamily="18" charset="0"/>
                    <a:ea typeface="Cambria Math" panose="02040503050406030204" pitchFamily="18" charset="0"/>
                    <a:cs typeface="Times New Roman" pitchFamily="18" charset="0"/>
                  </a:rPr>
                  <a:t>Q</a:t>
                </a:r>
                <a:r>
                  <a:rPr lang="en-AU" sz="2400" baseline="-25000" dirty="0">
                    <a:latin typeface="Cambria Math" panose="02040503050406030204" pitchFamily="18" charset="0"/>
                    <a:ea typeface="Cambria Math" panose="02040503050406030204" pitchFamily="18" charset="0"/>
                    <a:cs typeface="Times New Roman" pitchFamily="18" charset="0"/>
                  </a:rPr>
                  <a:t>1</a:t>
                </a:r>
                <a:endParaRPr lang="en-AU" sz="2400" dirty="0">
                  <a:latin typeface="Cambria Math" panose="02040503050406030204" pitchFamily="18" charset="0"/>
                  <a:ea typeface="Cambria Math" panose="02040503050406030204" pitchFamily="18" charset="0"/>
                  <a:cs typeface="Times New Roman" pitchFamily="18" charset="0"/>
                </a:endParaRPr>
              </a:p>
              <a:p>
                <a:pPr marL="0" lvl="1" indent="0" algn="just">
                  <a:buNone/>
                </a:pPr>
                <a:endParaRPr lang="en-AU" sz="2400" dirty="0">
                  <a:latin typeface="Cambria Math" panose="02040503050406030204" pitchFamily="18" charset="0"/>
                  <a:ea typeface="Cambria Math" panose="02040503050406030204" pitchFamily="18" charset="0"/>
                  <a:cs typeface="Times New Roman" pitchFamily="18" charset="0"/>
                </a:endParaRPr>
              </a:p>
            </p:txBody>
          </p:sp>
        </mc:Choice>
        <mc:Fallback xmlns="">
          <p:sp>
            <p:nvSpPr>
              <p:cNvPr id="7" name="Content Placeholder 6"/>
              <p:cNvSpPr>
                <a:spLocks noGrp="1" noRot="1" noChangeAspect="1" noMove="1" noResize="1" noEditPoints="1" noAdjustHandles="1" noChangeArrowheads="1" noChangeShapeType="1" noTextEdit="1"/>
              </p:cNvSpPr>
              <p:nvPr>
                <p:ph sz="half" idx="1"/>
              </p:nvPr>
            </p:nvSpPr>
            <p:spPr>
              <a:xfrm>
                <a:off x="1092200" y="1270969"/>
                <a:ext cx="9864725" cy="4990420"/>
              </a:xfrm>
              <a:blipFill>
                <a:blip r:embed="rId3"/>
                <a:stretch>
                  <a:fillRect l="-1236" t="-1221" b="-855"/>
                </a:stretch>
              </a:blipFill>
            </p:spPr>
            <p:txBody>
              <a:bodyPr/>
              <a:lstStyle/>
              <a:p>
                <a:r>
                  <a:rPr lang="en-AU">
                    <a:noFill/>
                  </a:rPr>
                  <a:t> </a:t>
                </a:r>
              </a:p>
            </p:txBody>
          </p:sp>
        </mc:Fallback>
      </mc:AlternateContent>
      <p:sp>
        <p:nvSpPr>
          <p:cNvPr id="6" name="Title 5"/>
          <p:cNvSpPr>
            <a:spLocks noGrp="1"/>
          </p:cNvSpPr>
          <p:nvPr>
            <p:ph type="title"/>
          </p:nvPr>
        </p:nvSpPr>
        <p:spPr/>
        <p:txBody>
          <a:bodyPr>
            <a:normAutofit/>
          </a:bodyPr>
          <a:lstStyle/>
          <a:p>
            <a:r>
              <a:rPr lang="en-US" sz="3200" dirty="0"/>
              <a:t>Introduction to Data Analysis</a:t>
            </a:r>
          </a:p>
        </p:txBody>
      </p:sp>
    </p:spTree>
    <p:extLst>
      <p:ext uri="{BB962C8B-B14F-4D97-AF65-F5344CB8AC3E}">
        <p14:creationId xmlns:p14="http://schemas.microsoft.com/office/powerpoint/2010/main" val="1739236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1092200" y="1270969"/>
            <a:ext cx="9864725" cy="4990420"/>
          </a:xfrm>
        </p:spPr>
        <p:txBody>
          <a:bodyPr>
            <a:noAutofit/>
          </a:bodyPr>
          <a:lstStyle/>
          <a:p>
            <a:pPr marL="0" lvl="1" indent="0" algn="just">
              <a:buNone/>
            </a:pPr>
            <a:r>
              <a:rPr lang="en-AU" sz="2800" b="1" dirty="0">
                <a:latin typeface="Cambria Math" panose="02040503050406030204" pitchFamily="18" charset="0"/>
                <a:ea typeface="Cambria Math" panose="02040503050406030204" pitchFamily="18" charset="0"/>
                <a:cs typeface="Times New Roman" pitchFamily="18" charset="0"/>
              </a:rPr>
              <a:t>Example</a:t>
            </a:r>
            <a:r>
              <a:rPr lang="en-AU" sz="2000" b="1" dirty="0">
                <a:latin typeface="Cambria Math" panose="02040503050406030204" pitchFamily="18" charset="0"/>
                <a:ea typeface="Cambria Math" panose="02040503050406030204" pitchFamily="18" charset="0"/>
                <a:cs typeface="Times New Roman" pitchFamily="18" charset="0"/>
              </a:rPr>
              <a:t> :</a:t>
            </a:r>
          </a:p>
        </p:txBody>
      </p:sp>
      <p:sp>
        <p:nvSpPr>
          <p:cNvPr id="6" name="Title 5"/>
          <p:cNvSpPr>
            <a:spLocks noGrp="1"/>
          </p:cNvSpPr>
          <p:nvPr>
            <p:ph type="title"/>
          </p:nvPr>
        </p:nvSpPr>
        <p:spPr/>
        <p:txBody>
          <a:bodyPr>
            <a:normAutofit/>
          </a:bodyPr>
          <a:lstStyle/>
          <a:p>
            <a:r>
              <a:rPr lang="en-US" sz="3200" dirty="0"/>
              <a:t>Introduction to Data Analysis</a:t>
            </a:r>
          </a:p>
        </p:txBody>
      </p:sp>
      <p:graphicFrame>
        <p:nvGraphicFramePr>
          <p:cNvPr id="4" name="Table 3">
            <a:extLst>
              <a:ext uri="{FF2B5EF4-FFF2-40B4-BE49-F238E27FC236}">
                <a16:creationId xmlns:a16="http://schemas.microsoft.com/office/drawing/2014/main" id="{B7CC7922-A510-44ED-9748-5FBC48083995}"/>
              </a:ext>
            </a:extLst>
          </p:cNvPr>
          <p:cNvGraphicFramePr>
            <a:graphicFrameLocks noGrp="1" noChangeAspect="1"/>
          </p:cNvGraphicFramePr>
          <p:nvPr/>
        </p:nvGraphicFramePr>
        <p:xfrm>
          <a:off x="1235075" y="2057556"/>
          <a:ext cx="5052990" cy="3529474"/>
        </p:xfrm>
        <a:graphic>
          <a:graphicData uri="http://schemas.openxmlformats.org/drawingml/2006/table">
            <a:tbl>
              <a:tblPr/>
              <a:tblGrid>
                <a:gridCol w="1010598">
                  <a:extLst>
                    <a:ext uri="{9D8B030D-6E8A-4147-A177-3AD203B41FA5}">
                      <a16:colId xmlns:a16="http://schemas.microsoft.com/office/drawing/2014/main" val="20000"/>
                    </a:ext>
                  </a:extLst>
                </a:gridCol>
                <a:gridCol w="1010598">
                  <a:extLst>
                    <a:ext uri="{9D8B030D-6E8A-4147-A177-3AD203B41FA5}">
                      <a16:colId xmlns:a16="http://schemas.microsoft.com/office/drawing/2014/main" val="20001"/>
                    </a:ext>
                  </a:extLst>
                </a:gridCol>
                <a:gridCol w="1010598">
                  <a:extLst>
                    <a:ext uri="{9D8B030D-6E8A-4147-A177-3AD203B41FA5}">
                      <a16:colId xmlns:a16="http://schemas.microsoft.com/office/drawing/2014/main" val="20002"/>
                    </a:ext>
                  </a:extLst>
                </a:gridCol>
                <a:gridCol w="1010598">
                  <a:extLst>
                    <a:ext uri="{9D8B030D-6E8A-4147-A177-3AD203B41FA5}">
                      <a16:colId xmlns:a16="http://schemas.microsoft.com/office/drawing/2014/main" val="20003"/>
                    </a:ext>
                  </a:extLst>
                </a:gridCol>
                <a:gridCol w="1010598">
                  <a:extLst>
                    <a:ext uri="{9D8B030D-6E8A-4147-A177-3AD203B41FA5}">
                      <a16:colId xmlns:a16="http://schemas.microsoft.com/office/drawing/2014/main" val="20004"/>
                    </a:ext>
                  </a:extLst>
                </a:gridCol>
              </a:tblGrid>
              <a:tr h="686944">
                <a:tc gridSpan="5">
                  <a:txBody>
                    <a:bodyPr/>
                    <a:lstStyle/>
                    <a:p>
                      <a:pPr algn="ctr" fontAlgn="b"/>
                      <a:r>
                        <a:rPr lang="en-AU" sz="2400" b="1" i="0" u="none" strike="noStrike" dirty="0">
                          <a:solidFill>
                            <a:srgbClr val="000000"/>
                          </a:solidFill>
                          <a:latin typeface="Cambria Math" panose="02040503050406030204" pitchFamily="18" charset="0"/>
                          <a:ea typeface="Cambria Math" panose="02040503050406030204" pitchFamily="18" charset="0"/>
                        </a:rPr>
                        <a:t>BMI of 30 subjects</a:t>
                      </a: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0000"/>
                  </a:ext>
                </a:extLst>
              </a:tr>
              <a:tr h="473755">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33.6</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38.3</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26.9</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25.2</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36.4</a:t>
                      </a:r>
                    </a:p>
                  </a:txBody>
                  <a:tcPr marL="9525" marR="9525" marT="9525" marB="0" anchor="ctr">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0001"/>
                  </a:ext>
                </a:extLst>
              </a:tr>
              <a:tr h="473755">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27.8</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29.1</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54.3</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30.5</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41.5</a:t>
                      </a:r>
                    </a:p>
                  </a:txBody>
                  <a:tcPr marL="9525" marR="9525" marT="9525" marB="0" anchor="ctr">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0002"/>
                  </a:ext>
                </a:extLst>
              </a:tr>
              <a:tr h="473755">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40.9</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47.8</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28.9</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27.4</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29.4</a:t>
                      </a:r>
                    </a:p>
                  </a:txBody>
                  <a:tcPr marL="9525" marR="9525" marT="9525" marB="0" anchor="ctr">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0003"/>
                  </a:ext>
                </a:extLst>
              </a:tr>
              <a:tr h="473755">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24.5</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24.5</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29.1</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31.4</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26.5</a:t>
                      </a:r>
                    </a:p>
                  </a:txBody>
                  <a:tcPr marL="9525" marR="9525" marT="9525" marB="0" anchor="ctr">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0004"/>
                  </a:ext>
                </a:extLst>
              </a:tr>
              <a:tr h="473755">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41.8</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33.2</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28.2</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27.7</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30.1</a:t>
                      </a:r>
                    </a:p>
                  </a:txBody>
                  <a:tcPr marL="9525" marR="9525" marT="9525" marB="0" anchor="ctr">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0005"/>
                  </a:ext>
                </a:extLst>
              </a:tr>
              <a:tr h="473755">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44.7</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47.1</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42.1</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33.5</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37.2</a:t>
                      </a:r>
                    </a:p>
                  </a:txBody>
                  <a:tcPr marL="9525" marR="9525" marT="9525" marB="0" anchor="ctr">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pic>
        <p:nvPicPr>
          <p:cNvPr id="2" name="Picture 1"/>
          <p:cNvPicPr>
            <a:picLocks noChangeAspect="1"/>
          </p:cNvPicPr>
          <p:nvPr/>
        </p:nvPicPr>
        <p:blipFill>
          <a:blip r:embed="rId3"/>
          <a:stretch>
            <a:fillRect/>
          </a:stretch>
        </p:blipFill>
        <p:spPr>
          <a:xfrm>
            <a:off x="6714991" y="2671711"/>
            <a:ext cx="4463871" cy="528616"/>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7952599" y="4364621"/>
                <a:ext cx="793392"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AU" b="1" i="1" smtClean="0">
                              <a:latin typeface="Cambria Math" panose="02040503050406030204" pitchFamily="18" charset="0"/>
                              <a:ea typeface="Cambria Math" panose="02040503050406030204" pitchFamily="18" charset="0"/>
                            </a:rPr>
                          </m:ctrlPr>
                        </m:sSubPr>
                        <m:e>
                          <m:r>
                            <a:rPr lang="en-AU" b="1" i="1" smtClean="0">
                              <a:latin typeface="Cambria Math" panose="02040503050406030204" pitchFamily="18" charset="0"/>
                              <a:ea typeface="Cambria Math" panose="02040503050406030204" pitchFamily="18" charset="0"/>
                            </a:rPr>
                            <m:t>𝑸</m:t>
                          </m:r>
                        </m:e>
                        <m:sub>
                          <m:r>
                            <a:rPr lang="en-AU" b="1" i="1" smtClean="0">
                              <a:latin typeface="Cambria Math" panose="02040503050406030204" pitchFamily="18" charset="0"/>
                              <a:ea typeface="Cambria Math" panose="02040503050406030204" pitchFamily="18" charset="0"/>
                            </a:rPr>
                            <m:t>𝟏</m:t>
                          </m:r>
                        </m:sub>
                      </m:sSub>
                    </m:oMath>
                  </m:oMathPara>
                </a14:m>
                <a:endParaRPr lang="en-AU" b="1" dirty="0">
                  <a:latin typeface="Cambria Math" panose="02040503050406030204" pitchFamily="18" charset="0"/>
                  <a:ea typeface="Cambria Math" panose="020405030504060302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7952599" y="4364621"/>
                <a:ext cx="793392" cy="369332"/>
              </a:xfrm>
              <a:prstGeom prst="rect">
                <a:avLst/>
              </a:prstGeom>
              <a:blipFill>
                <a:blip r:embed="rId4"/>
                <a:stretch>
                  <a:fillRect b="-9836"/>
                </a:stretch>
              </a:blipFill>
            </p:spPr>
            <p:txBody>
              <a:bodyPr/>
              <a:lstStyle/>
              <a:p>
                <a:r>
                  <a:rPr lang="en-AU">
                    <a:noFill/>
                  </a:rPr>
                  <a:t> </a:t>
                </a:r>
              </a:p>
            </p:txBody>
          </p:sp>
        </mc:Fallback>
      </mc:AlternateContent>
      <p:cxnSp>
        <p:nvCxnSpPr>
          <p:cNvPr id="10" name="Straight Arrow Connector 9"/>
          <p:cNvCxnSpPr>
            <a:stCxn id="8" idx="0"/>
          </p:cNvCxnSpPr>
          <p:nvPr/>
        </p:nvCxnSpPr>
        <p:spPr>
          <a:xfrm flipV="1">
            <a:off x="8349295" y="3352727"/>
            <a:ext cx="14263" cy="101189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197192" y="3814461"/>
            <a:ext cx="793392" cy="369332"/>
          </a:xfrm>
          <a:prstGeom prst="rect">
            <a:avLst/>
          </a:prstGeom>
          <a:noFill/>
        </p:spPr>
        <p:txBody>
          <a:bodyPr wrap="square" rtlCol="0">
            <a:spAutoFit/>
          </a:bodyPr>
          <a:lstStyle/>
          <a:p>
            <a:pPr algn="ctr"/>
            <a:r>
              <a:rPr lang="en-AU" b="1" dirty="0">
                <a:latin typeface="Cambria Math" panose="02040503050406030204" pitchFamily="18" charset="0"/>
                <a:ea typeface="Cambria Math" panose="02040503050406030204" pitchFamily="18" charset="0"/>
              </a:rPr>
              <a:t>Min</a:t>
            </a:r>
          </a:p>
        </p:txBody>
      </p:sp>
      <p:cxnSp>
        <p:nvCxnSpPr>
          <p:cNvPr id="12" name="Straight Arrow Connector 11"/>
          <p:cNvCxnSpPr>
            <a:stCxn id="11" idx="0"/>
          </p:cNvCxnSpPr>
          <p:nvPr/>
        </p:nvCxnSpPr>
        <p:spPr>
          <a:xfrm flipV="1">
            <a:off x="7593888" y="3301437"/>
            <a:ext cx="8991" cy="51302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702930" y="3781644"/>
            <a:ext cx="976023" cy="369332"/>
          </a:xfrm>
          <a:prstGeom prst="rect">
            <a:avLst/>
          </a:prstGeom>
          <a:noFill/>
        </p:spPr>
        <p:txBody>
          <a:bodyPr wrap="square" rtlCol="0">
            <a:spAutoFit/>
          </a:bodyPr>
          <a:lstStyle/>
          <a:p>
            <a:pPr algn="ctr"/>
            <a:r>
              <a:rPr lang="en-AU" b="1" dirty="0">
                <a:latin typeface="Cambria Math" panose="02040503050406030204" pitchFamily="18" charset="0"/>
                <a:ea typeface="Cambria Math" panose="02040503050406030204" pitchFamily="18" charset="0"/>
              </a:rPr>
              <a:t>Median</a:t>
            </a:r>
          </a:p>
        </p:txBody>
      </p:sp>
      <p:cxnSp>
        <p:nvCxnSpPr>
          <p:cNvPr id="15" name="Straight Arrow Connector 14"/>
          <p:cNvCxnSpPr>
            <a:stCxn id="14" idx="0"/>
          </p:cNvCxnSpPr>
          <p:nvPr/>
        </p:nvCxnSpPr>
        <p:spPr>
          <a:xfrm flipH="1" flipV="1">
            <a:off x="9184944" y="3302764"/>
            <a:ext cx="5998" cy="47888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9554925" y="4364621"/>
                <a:ext cx="793392"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AU" b="1" i="1" smtClean="0">
                              <a:latin typeface="Cambria Math" panose="02040503050406030204" pitchFamily="18" charset="0"/>
                              <a:ea typeface="Cambria Math" panose="02040503050406030204" pitchFamily="18" charset="0"/>
                            </a:rPr>
                          </m:ctrlPr>
                        </m:sSubPr>
                        <m:e>
                          <m:r>
                            <a:rPr lang="en-AU" b="1" i="1" smtClean="0">
                              <a:latin typeface="Cambria Math" panose="02040503050406030204" pitchFamily="18" charset="0"/>
                              <a:ea typeface="Cambria Math" panose="02040503050406030204" pitchFamily="18" charset="0"/>
                            </a:rPr>
                            <m:t>𝑸</m:t>
                          </m:r>
                        </m:e>
                        <m:sub>
                          <m:r>
                            <a:rPr lang="en-AU" b="1" i="1" smtClean="0">
                              <a:latin typeface="Cambria Math" panose="02040503050406030204" pitchFamily="18" charset="0"/>
                              <a:ea typeface="Cambria Math" panose="02040503050406030204" pitchFamily="18" charset="0"/>
                            </a:rPr>
                            <m:t>𝟑</m:t>
                          </m:r>
                        </m:sub>
                      </m:sSub>
                    </m:oMath>
                  </m:oMathPara>
                </a14:m>
                <a:endParaRPr lang="en-AU" b="1" dirty="0">
                  <a:latin typeface="Cambria Math" panose="02040503050406030204" pitchFamily="18" charset="0"/>
                  <a:ea typeface="Cambria Math" panose="02040503050406030204" pitchFamily="18"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9554925" y="4364621"/>
                <a:ext cx="793392" cy="369332"/>
              </a:xfrm>
              <a:prstGeom prst="rect">
                <a:avLst/>
              </a:prstGeom>
              <a:blipFill>
                <a:blip r:embed="rId5"/>
                <a:stretch>
                  <a:fillRect b="-9836"/>
                </a:stretch>
              </a:blipFill>
            </p:spPr>
            <p:txBody>
              <a:bodyPr/>
              <a:lstStyle/>
              <a:p>
                <a:r>
                  <a:rPr lang="en-AU">
                    <a:noFill/>
                  </a:rPr>
                  <a:t> </a:t>
                </a:r>
              </a:p>
            </p:txBody>
          </p:sp>
        </mc:Fallback>
      </mc:AlternateContent>
      <p:cxnSp>
        <p:nvCxnSpPr>
          <p:cNvPr id="20" name="Straight Arrow Connector 19"/>
          <p:cNvCxnSpPr>
            <a:stCxn id="19" idx="0"/>
          </p:cNvCxnSpPr>
          <p:nvPr/>
        </p:nvCxnSpPr>
        <p:spPr>
          <a:xfrm flipH="1" flipV="1">
            <a:off x="9945623" y="3352727"/>
            <a:ext cx="5998" cy="101189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0354750" y="3816223"/>
            <a:ext cx="793392" cy="369332"/>
          </a:xfrm>
          <a:prstGeom prst="rect">
            <a:avLst/>
          </a:prstGeom>
          <a:noFill/>
        </p:spPr>
        <p:txBody>
          <a:bodyPr wrap="square" rtlCol="0">
            <a:spAutoFit/>
          </a:bodyPr>
          <a:lstStyle/>
          <a:p>
            <a:pPr algn="ctr"/>
            <a:r>
              <a:rPr lang="en-AU" b="1" dirty="0">
                <a:latin typeface="Cambria Math" panose="02040503050406030204" pitchFamily="18" charset="0"/>
                <a:ea typeface="Cambria Math" panose="02040503050406030204" pitchFamily="18" charset="0"/>
              </a:rPr>
              <a:t>Max</a:t>
            </a:r>
          </a:p>
        </p:txBody>
      </p:sp>
      <p:cxnSp>
        <p:nvCxnSpPr>
          <p:cNvPr id="26" name="Straight Arrow Connector 25"/>
          <p:cNvCxnSpPr>
            <a:stCxn id="25" idx="0"/>
          </p:cNvCxnSpPr>
          <p:nvPr/>
        </p:nvCxnSpPr>
        <p:spPr>
          <a:xfrm flipV="1">
            <a:off x="10751446" y="3303199"/>
            <a:ext cx="8991" cy="51302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2500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1092201" y="1270969"/>
            <a:ext cx="5985004" cy="4990420"/>
          </a:xfrm>
        </p:spPr>
        <p:txBody>
          <a:bodyPr>
            <a:noAutofit/>
          </a:bodyPr>
          <a:lstStyle/>
          <a:p>
            <a:pPr marL="0" lvl="1" indent="0" algn="just">
              <a:buNone/>
            </a:pPr>
            <a:r>
              <a:rPr lang="en-AU" sz="2800" b="1" dirty="0">
                <a:latin typeface="Cambria Math" panose="02040503050406030204" pitchFamily="18" charset="0"/>
                <a:ea typeface="Cambria Math" panose="02040503050406030204" pitchFamily="18" charset="0"/>
                <a:cs typeface="Times New Roman" pitchFamily="18" charset="0"/>
              </a:rPr>
              <a:t>Measure of Shape</a:t>
            </a:r>
          </a:p>
          <a:p>
            <a:r>
              <a:rPr lang="en-AU" sz="2400" dirty="0">
                <a:latin typeface="Times New Roman" pitchFamily="18" charset="0"/>
                <a:cs typeface="Times New Roman" pitchFamily="18" charset="0"/>
              </a:rPr>
              <a:t>Two measures:</a:t>
            </a:r>
          </a:p>
          <a:p>
            <a:endParaRPr lang="en-AU" sz="1000" dirty="0">
              <a:latin typeface="Times New Roman" pitchFamily="18" charset="0"/>
              <a:cs typeface="Times New Roman" pitchFamily="18" charset="0"/>
            </a:endParaRPr>
          </a:p>
          <a:p>
            <a:pPr marL="870966" lvl="1" indent="-514350" algn="just">
              <a:buFont typeface="+mj-lt"/>
              <a:buAutoNum type="arabicPeriod"/>
            </a:pPr>
            <a:r>
              <a:rPr lang="en-AU" sz="2400" b="1" dirty="0">
                <a:latin typeface="Times New Roman" pitchFamily="18" charset="0"/>
                <a:cs typeface="Times New Roman" pitchFamily="18" charset="0"/>
              </a:rPr>
              <a:t>Skewness</a:t>
            </a:r>
            <a:r>
              <a:rPr lang="en-AU" sz="2400" dirty="0">
                <a:latin typeface="Times New Roman" pitchFamily="18" charset="0"/>
                <a:cs typeface="Times New Roman" pitchFamily="18" charset="0"/>
              </a:rPr>
              <a:t> – a measure of symmetry, or more precisely, the lack of symmetry. A distribution is symmetric if it looks the same to the left and right of the centre point.</a:t>
            </a:r>
          </a:p>
          <a:p>
            <a:pPr marL="870966" lvl="1" indent="-514350" algn="just">
              <a:buFont typeface="+mj-lt"/>
              <a:buAutoNum type="arabicPeriod"/>
            </a:pPr>
            <a:endParaRPr lang="en-AU" sz="1000" dirty="0">
              <a:latin typeface="Times New Roman" pitchFamily="18" charset="0"/>
              <a:cs typeface="Times New Roman" pitchFamily="18" charset="0"/>
            </a:endParaRPr>
          </a:p>
          <a:p>
            <a:pPr marL="870966" lvl="1" indent="-514350" algn="just">
              <a:buFont typeface="+mj-lt"/>
              <a:buAutoNum type="arabicPeriod"/>
            </a:pPr>
            <a:r>
              <a:rPr lang="en-AU" sz="2400" b="1" dirty="0">
                <a:latin typeface="Times New Roman" pitchFamily="18" charset="0"/>
                <a:cs typeface="Times New Roman" pitchFamily="18" charset="0"/>
              </a:rPr>
              <a:t>Kurtosis</a:t>
            </a:r>
            <a:r>
              <a:rPr lang="en-AU" sz="2400" dirty="0">
                <a:latin typeface="Times New Roman" pitchFamily="18" charset="0"/>
                <a:cs typeface="Times New Roman" pitchFamily="18" charset="0"/>
              </a:rPr>
              <a:t> – is a measure </a:t>
            </a:r>
            <a:r>
              <a:rPr lang="en-AU" sz="2400">
                <a:latin typeface="Times New Roman" pitchFamily="18" charset="0"/>
                <a:cs typeface="Times New Roman" pitchFamily="18" charset="0"/>
              </a:rPr>
              <a:t>tailed-ness relative to </a:t>
            </a:r>
            <a:r>
              <a:rPr lang="en-AU" sz="2400" dirty="0">
                <a:latin typeface="Times New Roman" pitchFamily="18" charset="0"/>
                <a:cs typeface="Times New Roman" pitchFamily="18" charset="0"/>
              </a:rPr>
              <a:t>a normal distribution.</a:t>
            </a:r>
          </a:p>
          <a:p>
            <a:pPr marL="0" lvl="1" indent="0" algn="just">
              <a:buNone/>
            </a:pPr>
            <a:r>
              <a:rPr lang="en-AU" sz="2400" dirty="0">
                <a:latin typeface="Cambria Math" panose="02040503050406030204" pitchFamily="18" charset="0"/>
                <a:ea typeface="Cambria Math" panose="02040503050406030204" pitchFamily="18" charset="0"/>
                <a:cs typeface="Times New Roman" pitchFamily="18" charset="0"/>
              </a:rPr>
              <a:t> </a:t>
            </a:r>
          </a:p>
        </p:txBody>
      </p:sp>
      <p:sp>
        <p:nvSpPr>
          <p:cNvPr id="6" name="Title 5"/>
          <p:cNvSpPr>
            <a:spLocks noGrp="1"/>
          </p:cNvSpPr>
          <p:nvPr>
            <p:ph type="title"/>
          </p:nvPr>
        </p:nvSpPr>
        <p:spPr/>
        <p:txBody>
          <a:bodyPr>
            <a:normAutofit/>
          </a:bodyPr>
          <a:lstStyle/>
          <a:p>
            <a:r>
              <a:rPr lang="en-US" sz="3200" dirty="0"/>
              <a:t>Introduction to Data Analysis</a:t>
            </a:r>
          </a:p>
        </p:txBody>
      </p:sp>
      <p:pic>
        <p:nvPicPr>
          <p:cNvPr id="2" name="Picture 1">
            <a:extLst>
              <a:ext uri="{FF2B5EF4-FFF2-40B4-BE49-F238E27FC236}">
                <a16:creationId xmlns:a16="http://schemas.microsoft.com/office/drawing/2014/main" id="{7928BD9F-CCF9-409D-8131-11FD0A9FBC14}"/>
              </a:ext>
            </a:extLst>
          </p:cNvPr>
          <p:cNvPicPr>
            <a:picLocks noChangeAspect="1"/>
          </p:cNvPicPr>
          <p:nvPr/>
        </p:nvPicPr>
        <p:blipFill>
          <a:blip r:embed="rId3"/>
          <a:stretch>
            <a:fillRect/>
          </a:stretch>
        </p:blipFill>
        <p:spPr>
          <a:xfrm>
            <a:off x="7580986" y="2627310"/>
            <a:ext cx="4230282" cy="2728325"/>
          </a:xfrm>
          <a:prstGeom prst="rect">
            <a:avLst/>
          </a:prstGeom>
        </p:spPr>
      </p:pic>
      <p:sp>
        <p:nvSpPr>
          <p:cNvPr id="3" name="TextBox 2">
            <a:extLst>
              <a:ext uri="{FF2B5EF4-FFF2-40B4-BE49-F238E27FC236}">
                <a16:creationId xmlns:a16="http://schemas.microsoft.com/office/drawing/2014/main" id="{5594C028-631E-42F5-BB50-A08BEEBC4A14}"/>
              </a:ext>
            </a:extLst>
          </p:cNvPr>
          <p:cNvSpPr txBox="1"/>
          <p:nvPr/>
        </p:nvSpPr>
        <p:spPr>
          <a:xfrm>
            <a:off x="7991605" y="2240122"/>
            <a:ext cx="3582444" cy="369332"/>
          </a:xfrm>
          <a:prstGeom prst="rect">
            <a:avLst/>
          </a:prstGeom>
          <a:noFill/>
        </p:spPr>
        <p:txBody>
          <a:bodyPr wrap="square" rtlCol="0">
            <a:spAutoFit/>
          </a:bodyPr>
          <a:lstStyle/>
          <a:p>
            <a:pPr algn="ctr"/>
            <a:r>
              <a:rPr lang="en-AU" b="1" dirty="0"/>
              <a:t>Standard Normal Distribution</a:t>
            </a:r>
          </a:p>
        </p:txBody>
      </p:sp>
    </p:spTree>
    <p:extLst>
      <p:ext uri="{BB962C8B-B14F-4D97-AF65-F5344CB8AC3E}">
        <p14:creationId xmlns:p14="http://schemas.microsoft.com/office/powerpoint/2010/main" val="3602513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1092200" y="1270969"/>
            <a:ext cx="9864725" cy="4990420"/>
          </a:xfrm>
        </p:spPr>
        <p:txBody>
          <a:bodyPr>
            <a:noAutofit/>
          </a:bodyPr>
          <a:lstStyle/>
          <a:p>
            <a:pPr marL="0" lvl="1" indent="0" algn="just">
              <a:buNone/>
            </a:pPr>
            <a:r>
              <a:rPr lang="en-AU" sz="2800" b="1" dirty="0">
                <a:latin typeface="Cambria Math" panose="02040503050406030204" pitchFamily="18" charset="0"/>
                <a:ea typeface="Cambria Math" panose="02040503050406030204" pitchFamily="18" charset="0"/>
                <a:cs typeface="Times New Roman" pitchFamily="18" charset="0"/>
              </a:rPr>
              <a:t>Skewed Distributions</a:t>
            </a:r>
            <a:endParaRPr lang="en-AU" sz="2000" b="1" dirty="0">
              <a:latin typeface="Cambria Math" panose="02040503050406030204" pitchFamily="18" charset="0"/>
              <a:ea typeface="Cambria Math" panose="02040503050406030204" pitchFamily="18" charset="0"/>
              <a:cs typeface="Times New Roman" pitchFamily="18" charset="0"/>
            </a:endParaRPr>
          </a:p>
        </p:txBody>
      </p:sp>
      <p:sp>
        <p:nvSpPr>
          <p:cNvPr id="6" name="Title 5"/>
          <p:cNvSpPr>
            <a:spLocks noGrp="1"/>
          </p:cNvSpPr>
          <p:nvPr>
            <p:ph type="title"/>
          </p:nvPr>
        </p:nvSpPr>
        <p:spPr/>
        <p:txBody>
          <a:bodyPr>
            <a:normAutofit/>
          </a:bodyPr>
          <a:lstStyle/>
          <a:p>
            <a:r>
              <a:rPr lang="en-US" sz="3200" dirty="0"/>
              <a:t>Introduction to Data Analysis</a:t>
            </a:r>
          </a:p>
        </p:txBody>
      </p:sp>
      <p:pic>
        <p:nvPicPr>
          <p:cNvPr id="4" name="Picture 2">
            <a:extLst>
              <a:ext uri="{FF2B5EF4-FFF2-40B4-BE49-F238E27FC236}">
                <a16:creationId xmlns:a16="http://schemas.microsoft.com/office/drawing/2014/main" id="{E8CF91CE-7ECF-4D35-AE6D-6DA49DCE19BF}"/>
              </a:ext>
            </a:extLst>
          </p:cNvPr>
          <p:cNvPicPr>
            <a:picLocks noChangeAspect="1" noChangeArrowheads="1"/>
          </p:cNvPicPr>
          <p:nvPr/>
        </p:nvPicPr>
        <p:blipFill>
          <a:blip r:embed="rId3" cstate="print"/>
          <a:srcRect/>
          <a:stretch>
            <a:fillRect/>
          </a:stretch>
        </p:blipFill>
        <p:spPr bwMode="auto">
          <a:xfrm>
            <a:off x="2424553" y="2744928"/>
            <a:ext cx="6962775" cy="3105150"/>
          </a:xfrm>
          <a:prstGeom prst="rect">
            <a:avLst/>
          </a:prstGeom>
          <a:noFill/>
          <a:ln w="9525">
            <a:noFill/>
            <a:miter lim="800000"/>
            <a:headEnd/>
            <a:tailEnd/>
          </a:ln>
        </p:spPr>
      </p:pic>
      <p:sp>
        <p:nvSpPr>
          <p:cNvPr id="2" name="TextBox 1">
            <a:extLst>
              <a:ext uri="{FF2B5EF4-FFF2-40B4-BE49-F238E27FC236}">
                <a16:creationId xmlns:a16="http://schemas.microsoft.com/office/drawing/2014/main" id="{D485F4D6-F6F8-4EAC-A202-F1EB01BDF3F9}"/>
              </a:ext>
            </a:extLst>
          </p:cNvPr>
          <p:cNvSpPr txBox="1"/>
          <p:nvPr/>
        </p:nvSpPr>
        <p:spPr>
          <a:xfrm>
            <a:off x="2630466" y="2292263"/>
            <a:ext cx="6756862" cy="369332"/>
          </a:xfrm>
          <a:prstGeom prst="rect">
            <a:avLst/>
          </a:prstGeom>
          <a:noFill/>
        </p:spPr>
        <p:txBody>
          <a:bodyPr wrap="square" rtlCol="0">
            <a:spAutoFit/>
          </a:bodyPr>
          <a:lstStyle/>
          <a:p>
            <a:r>
              <a:rPr lang="en-AU" dirty="0">
                <a:latin typeface="Cambria Math" panose="02040503050406030204" pitchFamily="18" charset="0"/>
                <a:ea typeface="Cambria Math" panose="02040503050406030204" pitchFamily="18" charset="0"/>
              </a:rPr>
              <a:t>               Skewness &lt; 0                                     Skewness &gt; 0</a:t>
            </a:r>
          </a:p>
        </p:txBody>
      </p:sp>
    </p:spTree>
    <p:extLst>
      <p:ext uri="{BB962C8B-B14F-4D97-AF65-F5344CB8AC3E}">
        <p14:creationId xmlns:p14="http://schemas.microsoft.com/office/powerpoint/2010/main" val="2049238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1092200" y="1270969"/>
            <a:ext cx="9864725" cy="4990420"/>
          </a:xfrm>
        </p:spPr>
        <p:txBody>
          <a:bodyPr>
            <a:noAutofit/>
          </a:bodyPr>
          <a:lstStyle/>
          <a:p>
            <a:r>
              <a:rPr lang="en-AU" sz="2800" b="1" dirty="0">
                <a:latin typeface="Cambria Math" panose="02040503050406030204" pitchFamily="18" charset="0"/>
                <a:ea typeface="Cambria Math" panose="02040503050406030204" pitchFamily="18" charset="0"/>
              </a:rPr>
              <a:t>What is machine learning?</a:t>
            </a:r>
          </a:p>
          <a:p>
            <a:pPr marL="342900" indent="-342900">
              <a:buFont typeface="Wingdings" panose="05000000000000000000" pitchFamily="2" charset="2"/>
              <a:buChar char="Ø"/>
            </a:pPr>
            <a:r>
              <a:rPr lang="en-AU" sz="2000" dirty="0">
                <a:latin typeface="Cambria Math" panose="02040503050406030204" pitchFamily="18" charset="0"/>
                <a:ea typeface="Cambria Math" panose="02040503050406030204" pitchFamily="18" charset="0"/>
              </a:rPr>
              <a:t>A set of tools and methods that attempt to extract insight from a record of the observable world and infer patterns.</a:t>
            </a:r>
          </a:p>
          <a:p>
            <a:endParaRPr lang="en-AU" sz="1000" dirty="0">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Ø"/>
            </a:pPr>
            <a:r>
              <a:rPr lang="en-AU" sz="2000" dirty="0">
                <a:latin typeface="Cambria Math" panose="02040503050406030204" pitchFamily="18" charset="0"/>
                <a:ea typeface="Cambria Math" panose="02040503050406030204" pitchFamily="18" charset="0"/>
              </a:rPr>
              <a:t>Studying and understanding a phenomenon</a:t>
            </a:r>
          </a:p>
          <a:p>
            <a:pPr lvl="1"/>
            <a:r>
              <a:rPr lang="en-AU" sz="2000" dirty="0">
                <a:latin typeface="Cambria Math" panose="02040503050406030204" pitchFamily="18" charset="0"/>
                <a:ea typeface="Cambria Math" panose="02040503050406030204" pitchFamily="18" charset="0"/>
              </a:rPr>
              <a:t>Make observations and collect the relevant data</a:t>
            </a:r>
          </a:p>
          <a:p>
            <a:pPr lvl="1"/>
            <a:r>
              <a:rPr lang="en-AU" sz="2000" dirty="0">
                <a:latin typeface="Cambria Math" panose="02040503050406030204" pitchFamily="18" charset="0"/>
                <a:ea typeface="Cambria Math" panose="02040503050406030204" pitchFamily="18" charset="0"/>
              </a:rPr>
              <a:t>Model the underlying patterns</a:t>
            </a:r>
          </a:p>
          <a:p>
            <a:pPr lvl="1"/>
            <a:r>
              <a:rPr lang="en-AU" sz="2000" dirty="0">
                <a:latin typeface="Cambria Math" panose="02040503050406030204" pitchFamily="18" charset="0"/>
                <a:ea typeface="Cambria Math" panose="02040503050406030204" pitchFamily="18" charset="0"/>
              </a:rPr>
              <a:t>Use the model to inform our understanding of the phenomenon</a:t>
            </a:r>
          </a:p>
          <a:p>
            <a:pPr lvl="1"/>
            <a:r>
              <a:rPr lang="en-AU" sz="2000" dirty="0">
                <a:latin typeface="Cambria Math" panose="02040503050406030204" pitchFamily="18" charset="0"/>
                <a:ea typeface="Cambria Math" panose="02040503050406030204" pitchFamily="18" charset="0"/>
              </a:rPr>
              <a:t>Make predictions!!!</a:t>
            </a:r>
          </a:p>
          <a:p>
            <a:pPr marL="457189" lvl="1" indent="0">
              <a:buNone/>
            </a:pPr>
            <a:endParaRPr lang="en-AU" sz="1000" dirty="0">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Ø"/>
            </a:pPr>
            <a:r>
              <a:rPr lang="en-AU" sz="2000" dirty="0">
                <a:latin typeface="Cambria Math" panose="02040503050406030204" pitchFamily="18" charset="0"/>
                <a:ea typeface="Cambria Math" panose="02040503050406030204" pitchFamily="18" charset="0"/>
              </a:rPr>
              <a:t>An important feature of any ML method is its ability to learn and improve with experience, i.e. both existing and new data.</a:t>
            </a:r>
          </a:p>
        </p:txBody>
      </p:sp>
      <p:sp>
        <p:nvSpPr>
          <p:cNvPr id="6" name="Title 5"/>
          <p:cNvSpPr>
            <a:spLocks noGrp="1"/>
          </p:cNvSpPr>
          <p:nvPr>
            <p:ph type="title"/>
          </p:nvPr>
        </p:nvSpPr>
        <p:spPr/>
        <p:txBody>
          <a:bodyPr>
            <a:normAutofit/>
          </a:bodyPr>
          <a:lstStyle/>
          <a:p>
            <a:r>
              <a:rPr lang="en-US" sz="3200" dirty="0"/>
              <a:t>Introduction to Machine Learning</a:t>
            </a:r>
          </a:p>
        </p:txBody>
      </p:sp>
    </p:spTree>
    <p:extLst>
      <p:ext uri="{BB962C8B-B14F-4D97-AF65-F5344CB8AC3E}">
        <p14:creationId xmlns:p14="http://schemas.microsoft.com/office/powerpoint/2010/main" val="345421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1092200" y="1270969"/>
            <a:ext cx="9864725" cy="4990420"/>
          </a:xfrm>
        </p:spPr>
        <p:txBody>
          <a:bodyPr>
            <a:noAutofit/>
          </a:bodyPr>
          <a:lstStyle/>
          <a:p>
            <a:pPr marL="0" lvl="1" indent="0" algn="just">
              <a:buNone/>
            </a:pPr>
            <a:r>
              <a:rPr lang="en-AU" sz="2800" b="1" dirty="0">
                <a:latin typeface="Cambria Math" panose="02040503050406030204" pitchFamily="18" charset="0"/>
                <a:ea typeface="Cambria Math" panose="02040503050406030204" pitchFamily="18" charset="0"/>
                <a:cs typeface="Times New Roman" pitchFamily="18" charset="0"/>
              </a:rPr>
              <a:t>Excess Kurtosis</a:t>
            </a:r>
            <a:endParaRPr lang="en-AU" sz="2000" b="1" dirty="0">
              <a:latin typeface="Cambria Math" panose="02040503050406030204" pitchFamily="18" charset="0"/>
              <a:ea typeface="Cambria Math" panose="02040503050406030204" pitchFamily="18" charset="0"/>
              <a:cs typeface="Times New Roman" pitchFamily="18" charset="0"/>
            </a:endParaRPr>
          </a:p>
        </p:txBody>
      </p:sp>
      <p:sp>
        <p:nvSpPr>
          <p:cNvPr id="6" name="Title 5"/>
          <p:cNvSpPr>
            <a:spLocks noGrp="1"/>
          </p:cNvSpPr>
          <p:nvPr>
            <p:ph type="title"/>
          </p:nvPr>
        </p:nvSpPr>
        <p:spPr/>
        <p:txBody>
          <a:bodyPr>
            <a:normAutofit/>
          </a:bodyPr>
          <a:lstStyle/>
          <a:p>
            <a:r>
              <a:rPr lang="en-US" sz="3200" dirty="0"/>
              <a:t>Introduction to Data Analysis</a:t>
            </a:r>
          </a:p>
        </p:txBody>
      </p:sp>
      <p:pic>
        <p:nvPicPr>
          <p:cNvPr id="4" name="Picture 4">
            <a:extLst>
              <a:ext uri="{FF2B5EF4-FFF2-40B4-BE49-F238E27FC236}">
                <a16:creationId xmlns:a16="http://schemas.microsoft.com/office/drawing/2014/main" id="{024DB08D-85E4-41F8-96F7-761852AE766E}"/>
              </a:ext>
            </a:extLst>
          </p:cNvPr>
          <p:cNvPicPr>
            <a:picLocks noChangeAspect="1" noChangeArrowheads="1"/>
          </p:cNvPicPr>
          <p:nvPr/>
        </p:nvPicPr>
        <p:blipFill>
          <a:blip r:embed="rId3" cstate="print"/>
          <a:srcRect/>
          <a:stretch>
            <a:fillRect/>
          </a:stretch>
        </p:blipFill>
        <p:spPr bwMode="auto">
          <a:xfrm>
            <a:off x="1619737" y="2260200"/>
            <a:ext cx="9345479" cy="3839975"/>
          </a:xfrm>
          <a:prstGeom prst="rect">
            <a:avLst/>
          </a:prstGeom>
          <a:noFill/>
          <a:ln w="9525">
            <a:noFill/>
            <a:miter lim="800000"/>
            <a:headEnd/>
            <a:tailEnd/>
          </a:ln>
        </p:spPr>
      </p:pic>
      <p:sp>
        <p:nvSpPr>
          <p:cNvPr id="3" name="TextBox 2">
            <a:extLst>
              <a:ext uri="{FF2B5EF4-FFF2-40B4-BE49-F238E27FC236}">
                <a16:creationId xmlns:a16="http://schemas.microsoft.com/office/drawing/2014/main" id="{ED2C1299-5015-4594-9FA2-1648BC1AFE52}"/>
              </a:ext>
            </a:extLst>
          </p:cNvPr>
          <p:cNvSpPr txBox="1"/>
          <p:nvPr/>
        </p:nvSpPr>
        <p:spPr>
          <a:xfrm>
            <a:off x="2116899" y="4155135"/>
            <a:ext cx="2066794" cy="646331"/>
          </a:xfrm>
          <a:prstGeom prst="rect">
            <a:avLst/>
          </a:prstGeom>
          <a:noFill/>
        </p:spPr>
        <p:txBody>
          <a:bodyPr wrap="square" rtlCol="0">
            <a:spAutoFit/>
          </a:bodyPr>
          <a:lstStyle/>
          <a:p>
            <a:pPr algn="ctr"/>
            <a:r>
              <a:rPr lang="en-AU" b="1" dirty="0">
                <a:latin typeface="Cambria Math" panose="02040503050406030204" pitchFamily="18" charset="0"/>
                <a:ea typeface="Cambria Math" panose="02040503050406030204" pitchFamily="18" charset="0"/>
              </a:rPr>
              <a:t>Mesokurtic</a:t>
            </a:r>
          </a:p>
          <a:p>
            <a:pPr algn="ctr"/>
            <a:r>
              <a:rPr lang="en-AU" dirty="0">
                <a:latin typeface="Cambria Math" panose="02040503050406030204" pitchFamily="18" charset="0"/>
                <a:ea typeface="Cambria Math" panose="02040503050406030204" pitchFamily="18" charset="0"/>
              </a:rPr>
              <a:t>Kurtosis = 3</a:t>
            </a:r>
          </a:p>
        </p:txBody>
      </p:sp>
      <p:sp>
        <p:nvSpPr>
          <p:cNvPr id="8" name="TextBox 7">
            <a:extLst>
              <a:ext uri="{FF2B5EF4-FFF2-40B4-BE49-F238E27FC236}">
                <a16:creationId xmlns:a16="http://schemas.microsoft.com/office/drawing/2014/main" id="{29881988-5D9D-41F0-8862-EB335AA0E350}"/>
              </a:ext>
            </a:extLst>
          </p:cNvPr>
          <p:cNvSpPr txBox="1"/>
          <p:nvPr/>
        </p:nvSpPr>
        <p:spPr>
          <a:xfrm>
            <a:off x="5062603" y="3230297"/>
            <a:ext cx="2066794" cy="646331"/>
          </a:xfrm>
          <a:prstGeom prst="rect">
            <a:avLst/>
          </a:prstGeom>
          <a:noFill/>
        </p:spPr>
        <p:txBody>
          <a:bodyPr wrap="square" rtlCol="0">
            <a:spAutoFit/>
          </a:bodyPr>
          <a:lstStyle/>
          <a:p>
            <a:pPr algn="ctr"/>
            <a:r>
              <a:rPr lang="en-AU" b="1" dirty="0">
                <a:latin typeface="Cambria Math" panose="02040503050406030204" pitchFamily="18" charset="0"/>
                <a:ea typeface="Cambria Math" panose="02040503050406030204" pitchFamily="18" charset="0"/>
              </a:rPr>
              <a:t>Leptokurtic</a:t>
            </a:r>
          </a:p>
          <a:p>
            <a:pPr algn="ctr"/>
            <a:r>
              <a:rPr lang="en-AU" dirty="0">
                <a:latin typeface="Cambria Math" panose="02040503050406030204" pitchFamily="18" charset="0"/>
                <a:ea typeface="Cambria Math" panose="02040503050406030204" pitchFamily="18" charset="0"/>
              </a:rPr>
              <a:t>Kurtosis &gt; 3</a:t>
            </a:r>
          </a:p>
        </p:txBody>
      </p:sp>
      <p:sp>
        <p:nvSpPr>
          <p:cNvPr id="9" name="TextBox 8">
            <a:extLst>
              <a:ext uri="{FF2B5EF4-FFF2-40B4-BE49-F238E27FC236}">
                <a16:creationId xmlns:a16="http://schemas.microsoft.com/office/drawing/2014/main" id="{E78EC4A2-5C27-4177-80EB-973FB4F99B88}"/>
              </a:ext>
            </a:extLst>
          </p:cNvPr>
          <p:cNvSpPr txBox="1"/>
          <p:nvPr/>
        </p:nvSpPr>
        <p:spPr>
          <a:xfrm>
            <a:off x="8271354" y="4860965"/>
            <a:ext cx="2066794" cy="646331"/>
          </a:xfrm>
          <a:prstGeom prst="rect">
            <a:avLst/>
          </a:prstGeom>
          <a:noFill/>
        </p:spPr>
        <p:txBody>
          <a:bodyPr wrap="square" rtlCol="0">
            <a:spAutoFit/>
          </a:bodyPr>
          <a:lstStyle/>
          <a:p>
            <a:pPr algn="ctr"/>
            <a:r>
              <a:rPr lang="en-AU" b="1" dirty="0">
                <a:latin typeface="Cambria Math" panose="02040503050406030204" pitchFamily="18" charset="0"/>
                <a:ea typeface="Cambria Math" panose="02040503050406030204" pitchFamily="18" charset="0"/>
              </a:rPr>
              <a:t>Platykurtic</a:t>
            </a:r>
          </a:p>
          <a:p>
            <a:pPr algn="ctr"/>
            <a:r>
              <a:rPr lang="en-AU" dirty="0">
                <a:latin typeface="Cambria Math" panose="02040503050406030204" pitchFamily="18" charset="0"/>
                <a:ea typeface="Cambria Math" panose="02040503050406030204" pitchFamily="18" charset="0"/>
              </a:rPr>
              <a:t>Kurtosis &lt; 3</a:t>
            </a:r>
          </a:p>
        </p:txBody>
      </p:sp>
    </p:spTree>
    <p:extLst>
      <p:ext uri="{BB962C8B-B14F-4D97-AF65-F5344CB8AC3E}">
        <p14:creationId xmlns:p14="http://schemas.microsoft.com/office/powerpoint/2010/main" val="1010824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1092200" y="1270969"/>
            <a:ext cx="9864725" cy="4990420"/>
          </a:xfrm>
        </p:spPr>
        <p:txBody>
          <a:bodyPr>
            <a:noAutofit/>
          </a:bodyPr>
          <a:lstStyle/>
          <a:p>
            <a:pPr marL="0" lvl="1" indent="0" algn="just">
              <a:buNone/>
            </a:pPr>
            <a:r>
              <a:rPr lang="en-AU" sz="2800" b="1" dirty="0">
                <a:latin typeface="Cambria Math" panose="02040503050406030204" pitchFamily="18" charset="0"/>
                <a:ea typeface="Cambria Math" panose="02040503050406030204" pitchFamily="18" charset="0"/>
                <a:cs typeface="Times New Roman" pitchFamily="18" charset="0"/>
              </a:rPr>
              <a:t>Example</a:t>
            </a:r>
            <a:r>
              <a:rPr lang="en-AU" sz="2000" b="1" dirty="0">
                <a:latin typeface="Cambria Math" panose="02040503050406030204" pitchFamily="18" charset="0"/>
                <a:ea typeface="Cambria Math" panose="02040503050406030204" pitchFamily="18" charset="0"/>
                <a:cs typeface="Times New Roman" pitchFamily="18" charset="0"/>
              </a:rPr>
              <a:t> :</a:t>
            </a:r>
          </a:p>
        </p:txBody>
      </p:sp>
      <p:sp>
        <p:nvSpPr>
          <p:cNvPr id="6" name="Title 5"/>
          <p:cNvSpPr>
            <a:spLocks noGrp="1"/>
          </p:cNvSpPr>
          <p:nvPr>
            <p:ph type="title"/>
          </p:nvPr>
        </p:nvSpPr>
        <p:spPr/>
        <p:txBody>
          <a:bodyPr>
            <a:normAutofit/>
          </a:bodyPr>
          <a:lstStyle/>
          <a:p>
            <a:r>
              <a:rPr lang="en-US" sz="3200" dirty="0"/>
              <a:t>Introduction to Data Analysis</a:t>
            </a:r>
          </a:p>
        </p:txBody>
      </p:sp>
      <p:graphicFrame>
        <p:nvGraphicFramePr>
          <p:cNvPr id="4" name="Table 3">
            <a:extLst>
              <a:ext uri="{FF2B5EF4-FFF2-40B4-BE49-F238E27FC236}">
                <a16:creationId xmlns:a16="http://schemas.microsoft.com/office/drawing/2014/main" id="{B7CC7922-A510-44ED-9748-5FBC48083995}"/>
              </a:ext>
            </a:extLst>
          </p:cNvPr>
          <p:cNvGraphicFramePr>
            <a:graphicFrameLocks noGrp="1" noChangeAspect="1"/>
          </p:cNvGraphicFramePr>
          <p:nvPr/>
        </p:nvGraphicFramePr>
        <p:xfrm>
          <a:off x="1235075" y="2057556"/>
          <a:ext cx="5052990" cy="3529474"/>
        </p:xfrm>
        <a:graphic>
          <a:graphicData uri="http://schemas.openxmlformats.org/drawingml/2006/table">
            <a:tbl>
              <a:tblPr/>
              <a:tblGrid>
                <a:gridCol w="1010598">
                  <a:extLst>
                    <a:ext uri="{9D8B030D-6E8A-4147-A177-3AD203B41FA5}">
                      <a16:colId xmlns:a16="http://schemas.microsoft.com/office/drawing/2014/main" val="20000"/>
                    </a:ext>
                  </a:extLst>
                </a:gridCol>
                <a:gridCol w="1010598">
                  <a:extLst>
                    <a:ext uri="{9D8B030D-6E8A-4147-A177-3AD203B41FA5}">
                      <a16:colId xmlns:a16="http://schemas.microsoft.com/office/drawing/2014/main" val="20001"/>
                    </a:ext>
                  </a:extLst>
                </a:gridCol>
                <a:gridCol w="1010598">
                  <a:extLst>
                    <a:ext uri="{9D8B030D-6E8A-4147-A177-3AD203B41FA5}">
                      <a16:colId xmlns:a16="http://schemas.microsoft.com/office/drawing/2014/main" val="20002"/>
                    </a:ext>
                  </a:extLst>
                </a:gridCol>
                <a:gridCol w="1010598">
                  <a:extLst>
                    <a:ext uri="{9D8B030D-6E8A-4147-A177-3AD203B41FA5}">
                      <a16:colId xmlns:a16="http://schemas.microsoft.com/office/drawing/2014/main" val="20003"/>
                    </a:ext>
                  </a:extLst>
                </a:gridCol>
                <a:gridCol w="1010598">
                  <a:extLst>
                    <a:ext uri="{9D8B030D-6E8A-4147-A177-3AD203B41FA5}">
                      <a16:colId xmlns:a16="http://schemas.microsoft.com/office/drawing/2014/main" val="20004"/>
                    </a:ext>
                  </a:extLst>
                </a:gridCol>
              </a:tblGrid>
              <a:tr h="686944">
                <a:tc gridSpan="5">
                  <a:txBody>
                    <a:bodyPr/>
                    <a:lstStyle/>
                    <a:p>
                      <a:pPr algn="ctr" fontAlgn="b"/>
                      <a:r>
                        <a:rPr lang="en-AU" sz="2400" b="1" i="0" u="none" strike="noStrike" dirty="0">
                          <a:solidFill>
                            <a:srgbClr val="000000"/>
                          </a:solidFill>
                          <a:latin typeface="Cambria Math" panose="02040503050406030204" pitchFamily="18" charset="0"/>
                          <a:ea typeface="Cambria Math" panose="02040503050406030204" pitchFamily="18" charset="0"/>
                        </a:rPr>
                        <a:t>BMI of 30 subjects</a:t>
                      </a: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0000"/>
                  </a:ext>
                </a:extLst>
              </a:tr>
              <a:tr h="473755">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33.6</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38.3</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26.9</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25.2</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36.4</a:t>
                      </a:r>
                    </a:p>
                  </a:txBody>
                  <a:tcPr marL="9525" marR="9525" marT="9525" marB="0" anchor="ctr">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0001"/>
                  </a:ext>
                </a:extLst>
              </a:tr>
              <a:tr h="473755">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27.8</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29.1</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54.3</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30.5</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41.5</a:t>
                      </a:r>
                    </a:p>
                  </a:txBody>
                  <a:tcPr marL="9525" marR="9525" marT="9525" marB="0" anchor="ctr">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0002"/>
                  </a:ext>
                </a:extLst>
              </a:tr>
              <a:tr h="473755">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40.9</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47.8</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28.9</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27.4</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29.4</a:t>
                      </a:r>
                    </a:p>
                  </a:txBody>
                  <a:tcPr marL="9525" marR="9525" marT="9525" marB="0" anchor="ctr">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0003"/>
                  </a:ext>
                </a:extLst>
              </a:tr>
              <a:tr h="473755">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24.5</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24.5</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29.1</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31.4</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26.5</a:t>
                      </a:r>
                    </a:p>
                  </a:txBody>
                  <a:tcPr marL="9525" marR="9525" marT="9525" marB="0" anchor="ctr">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0004"/>
                  </a:ext>
                </a:extLst>
              </a:tr>
              <a:tr h="473755">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41.8</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33.2</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28.2</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27.7</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30.1</a:t>
                      </a:r>
                    </a:p>
                  </a:txBody>
                  <a:tcPr marL="9525" marR="9525" marT="9525" marB="0" anchor="ctr">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0005"/>
                  </a:ext>
                </a:extLst>
              </a:tr>
              <a:tr h="473755">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44.7</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47.1</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42.1</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33.5</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AU" sz="2000" b="0" i="0" u="none" strike="noStrike" dirty="0">
                          <a:solidFill>
                            <a:srgbClr val="000000"/>
                          </a:solidFill>
                          <a:latin typeface="Cambria Math" panose="02040503050406030204" pitchFamily="18" charset="0"/>
                          <a:ea typeface="Cambria Math" panose="02040503050406030204" pitchFamily="18" charset="0"/>
                        </a:rPr>
                        <a:t>37.2</a:t>
                      </a:r>
                    </a:p>
                  </a:txBody>
                  <a:tcPr marL="9525" marR="9525" marT="9525" marB="0" anchor="ctr">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pic>
        <p:nvPicPr>
          <p:cNvPr id="8" name="Picture 7">
            <a:extLst>
              <a:ext uri="{FF2B5EF4-FFF2-40B4-BE49-F238E27FC236}">
                <a16:creationId xmlns:a16="http://schemas.microsoft.com/office/drawing/2014/main" id="{FB23B44F-ECC9-44D2-985A-6C8300780C32}"/>
              </a:ext>
            </a:extLst>
          </p:cNvPr>
          <p:cNvPicPr>
            <a:picLocks noChangeAspect="1"/>
          </p:cNvPicPr>
          <p:nvPr/>
        </p:nvPicPr>
        <p:blipFill>
          <a:blip r:embed="rId3"/>
          <a:stretch>
            <a:fillRect/>
          </a:stretch>
        </p:blipFill>
        <p:spPr>
          <a:xfrm>
            <a:off x="7134126" y="2109295"/>
            <a:ext cx="4104819" cy="2990988"/>
          </a:xfrm>
          <a:prstGeom prst="rect">
            <a:avLst/>
          </a:prstGeom>
        </p:spPr>
      </p:pic>
      <p:pic>
        <p:nvPicPr>
          <p:cNvPr id="10" name="Picture 9">
            <a:extLst>
              <a:ext uri="{FF2B5EF4-FFF2-40B4-BE49-F238E27FC236}">
                <a16:creationId xmlns:a16="http://schemas.microsoft.com/office/drawing/2014/main" id="{4C9DBD1C-C95F-4AEC-A9A4-252FEACA1576}"/>
              </a:ext>
            </a:extLst>
          </p:cNvPr>
          <p:cNvPicPr>
            <a:picLocks noChangeAspect="1"/>
          </p:cNvPicPr>
          <p:nvPr/>
        </p:nvPicPr>
        <p:blipFill>
          <a:blip r:embed="rId4"/>
          <a:stretch>
            <a:fillRect/>
          </a:stretch>
        </p:blipFill>
        <p:spPr>
          <a:xfrm>
            <a:off x="7373589" y="5191807"/>
            <a:ext cx="3670616" cy="621542"/>
          </a:xfrm>
          <a:prstGeom prst="rect">
            <a:avLst/>
          </a:prstGeom>
        </p:spPr>
      </p:pic>
      <p:sp>
        <p:nvSpPr>
          <p:cNvPr id="11" name="TextBox 10">
            <a:extLst>
              <a:ext uri="{FF2B5EF4-FFF2-40B4-BE49-F238E27FC236}">
                <a16:creationId xmlns:a16="http://schemas.microsoft.com/office/drawing/2014/main" id="{11BFC1A8-F40D-41A9-A2B7-AB13557FDF6D}"/>
              </a:ext>
            </a:extLst>
          </p:cNvPr>
          <p:cNvSpPr txBox="1"/>
          <p:nvPr/>
        </p:nvSpPr>
        <p:spPr>
          <a:xfrm>
            <a:off x="7114784" y="1503123"/>
            <a:ext cx="4108537" cy="400110"/>
          </a:xfrm>
          <a:prstGeom prst="rect">
            <a:avLst/>
          </a:prstGeom>
          <a:noFill/>
        </p:spPr>
        <p:txBody>
          <a:bodyPr wrap="square" rtlCol="0">
            <a:spAutoFit/>
          </a:bodyPr>
          <a:lstStyle/>
          <a:p>
            <a:pPr algn="ctr"/>
            <a:r>
              <a:rPr lang="en-AU" sz="2000" b="1" dirty="0">
                <a:latin typeface="Cambria Math" panose="02040503050406030204" pitchFamily="18" charset="0"/>
                <a:ea typeface="Cambria Math" panose="02040503050406030204" pitchFamily="18" charset="0"/>
              </a:rPr>
              <a:t>Histogram</a:t>
            </a:r>
          </a:p>
        </p:txBody>
      </p:sp>
    </p:spTree>
    <p:extLst>
      <p:ext uri="{BB962C8B-B14F-4D97-AF65-F5344CB8AC3E}">
        <p14:creationId xmlns:p14="http://schemas.microsoft.com/office/powerpoint/2010/main" val="1813797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1092200" y="1270969"/>
            <a:ext cx="9864725" cy="4990420"/>
          </a:xfrm>
        </p:spPr>
        <p:txBody>
          <a:bodyPr>
            <a:noAutofit/>
          </a:bodyPr>
          <a:lstStyle/>
          <a:p>
            <a:pPr marL="0" lvl="1" indent="0" algn="just">
              <a:buNone/>
            </a:pPr>
            <a:r>
              <a:rPr lang="en-AU" sz="2800" b="1" dirty="0">
                <a:latin typeface="Cambria Math" panose="02040503050406030204" pitchFamily="18" charset="0"/>
                <a:ea typeface="Cambria Math" panose="02040503050406030204" pitchFamily="18" charset="0"/>
                <a:cs typeface="Times New Roman" pitchFamily="18" charset="0"/>
              </a:rPr>
              <a:t>What are the issues to consider?</a:t>
            </a:r>
          </a:p>
          <a:p>
            <a:pPr marL="342900" indent="-342900">
              <a:buFont typeface="Wingdings" panose="05000000000000000000" pitchFamily="2" charset="2"/>
              <a:buChar char="Ø"/>
            </a:pPr>
            <a:r>
              <a:rPr lang="en-AU" sz="2400" dirty="0">
                <a:latin typeface="Cambria Math" panose="02040503050406030204" pitchFamily="18" charset="0"/>
                <a:ea typeface="Cambria Math" panose="02040503050406030204" pitchFamily="18" charset="0"/>
                <a:cs typeface="Times New Roman" pitchFamily="18" charset="0"/>
              </a:rPr>
              <a:t>Data entry errors</a:t>
            </a:r>
          </a:p>
          <a:p>
            <a:pPr marL="1028683" lvl="1" indent="-342900"/>
            <a:r>
              <a:rPr lang="en-AU" sz="2400" dirty="0">
                <a:latin typeface="Cambria Math" panose="02040503050406030204" pitchFamily="18" charset="0"/>
                <a:ea typeface="Cambria Math" panose="02040503050406030204" pitchFamily="18" charset="0"/>
                <a:cs typeface="Times New Roman" pitchFamily="18" charset="0"/>
              </a:rPr>
              <a:t>Values outside of expected range(s)</a:t>
            </a:r>
          </a:p>
          <a:p>
            <a:pPr marL="342900" indent="-342900">
              <a:buFont typeface="Wingdings" panose="05000000000000000000" pitchFamily="2" charset="2"/>
              <a:buChar char="Ø"/>
            </a:pPr>
            <a:r>
              <a:rPr lang="en-AU" sz="2400" dirty="0">
                <a:latin typeface="Cambria Math" panose="02040503050406030204" pitchFamily="18" charset="0"/>
                <a:ea typeface="Cambria Math" panose="02040503050406030204" pitchFamily="18" charset="0"/>
                <a:cs typeface="Times New Roman" pitchFamily="18" charset="0"/>
              </a:rPr>
              <a:t>Missing values</a:t>
            </a:r>
          </a:p>
          <a:p>
            <a:pPr marL="1028683" lvl="1" indent="-342900"/>
            <a:r>
              <a:rPr lang="en-AU" sz="2400" dirty="0">
                <a:latin typeface="Cambria Math" panose="02040503050406030204" pitchFamily="18" charset="0"/>
                <a:ea typeface="Cambria Math" panose="02040503050406030204" pitchFamily="18" charset="0"/>
                <a:cs typeface="Times New Roman" pitchFamily="18" charset="0"/>
              </a:rPr>
              <a:t>Noted as </a:t>
            </a:r>
            <a:r>
              <a:rPr lang="en-AU" sz="2400" i="1" dirty="0">
                <a:latin typeface="Cambria Math" panose="02040503050406030204" pitchFamily="18" charset="0"/>
                <a:ea typeface="Cambria Math" panose="02040503050406030204" pitchFamily="18" charset="0"/>
                <a:cs typeface="Times New Roman" pitchFamily="18" charset="0"/>
              </a:rPr>
              <a:t>NA </a:t>
            </a:r>
            <a:r>
              <a:rPr lang="en-AU" sz="2400" dirty="0">
                <a:latin typeface="Cambria Math" panose="02040503050406030204" pitchFamily="18" charset="0"/>
                <a:ea typeface="Cambria Math" panose="02040503050406030204" pitchFamily="18" charset="0"/>
                <a:cs typeface="Times New Roman" pitchFamily="18" charset="0"/>
              </a:rPr>
              <a:t>in R</a:t>
            </a:r>
          </a:p>
          <a:p>
            <a:pPr marL="1028683" lvl="1" indent="-342900"/>
            <a:r>
              <a:rPr lang="en-AU" sz="2400" dirty="0">
                <a:latin typeface="Cambria Math" panose="02040503050406030204" pitchFamily="18" charset="0"/>
                <a:ea typeface="Cambria Math" panose="02040503050406030204" pitchFamily="18" charset="0"/>
                <a:cs typeface="Times New Roman" pitchFamily="18" charset="0"/>
              </a:rPr>
              <a:t>&gt;20% is not good.</a:t>
            </a:r>
          </a:p>
          <a:p>
            <a:pPr marL="342900" indent="-342900">
              <a:buFont typeface="Wingdings" panose="05000000000000000000" pitchFamily="2" charset="2"/>
              <a:buChar char="Ø"/>
            </a:pPr>
            <a:r>
              <a:rPr lang="en-AU" sz="2400" dirty="0">
                <a:latin typeface="Cambria Math" panose="02040503050406030204" pitchFamily="18" charset="0"/>
                <a:ea typeface="Cambria Math" panose="02040503050406030204" pitchFamily="18" charset="0"/>
                <a:cs typeface="Times New Roman" pitchFamily="18" charset="0"/>
              </a:rPr>
              <a:t>Outliers</a:t>
            </a:r>
          </a:p>
          <a:p>
            <a:pPr marL="1028683" lvl="1" indent="-342900"/>
            <a:r>
              <a:rPr lang="en-AU" sz="2400" dirty="0">
                <a:latin typeface="Cambria Math" panose="02040503050406030204" pitchFamily="18" charset="0"/>
                <a:ea typeface="Cambria Math" panose="02040503050406030204" pitchFamily="18" charset="0"/>
                <a:cs typeface="Times New Roman" pitchFamily="18" charset="0"/>
              </a:rPr>
              <a:t>Certain descriptive statistics and modelling are sensitive to them</a:t>
            </a:r>
          </a:p>
          <a:p>
            <a:pPr marL="1028683" lvl="1" indent="-342900"/>
            <a:r>
              <a:rPr lang="en-AU" sz="2400" dirty="0">
                <a:latin typeface="Cambria Math" panose="02040503050406030204" pitchFamily="18" charset="0"/>
                <a:ea typeface="Cambria Math" panose="02040503050406030204" pitchFamily="18" charset="0"/>
                <a:cs typeface="Times New Roman" pitchFamily="18" charset="0"/>
              </a:rPr>
              <a:t>Can lead to bias estimates and potentially incorrect findings</a:t>
            </a:r>
          </a:p>
          <a:p>
            <a:pPr lvl="2">
              <a:buClr>
                <a:schemeClr val="accent1"/>
              </a:buClr>
              <a:buFont typeface="Wingdings" panose="05000000000000000000" pitchFamily="2" charset="2"/>
              <a:buChar char="Ø"/>
            </a:pPr>
            <a:endParaRPr lang="en-AU" sz="1000" dirty="0">
              <a:latin typeface="Cambria Math" panose="02040503050406030204" pitchFamily="18" charset="0"/>
              <a:ea typeface="Cambria Math" panose="02040503050406030204" pitchFamily="18" charset="0"/>
              <a:cs typeface="Times New Roman" pitchFamily="18" charset="0"/>
            </a:endParaRPr>
          </a:p>
          <a:p>
            <a:pPr marL="0" lvl="1" indent="0" algn="just">
              <a:buNone/>
            </a:pPr>
            <a:endParaRPr lang="en-AU" sz="2400" dirty="0">
              <a:latin typeface="Cambria Math" panose="02040503050406030204" pitchFamily="18" charset="0"/>
              <a:ea typeface="Cambria Math" panose="02040503050406030204" pitchFamily="18" charset="0"/>
              <a:cs typeface="Times New Roman" pitchFamily="18" charset="0"/>
            </a:endParaRPr>
          </a:p>
        </p:txBody>
      </p:sp>
      <p:sp>
        <p:nvSpPr>
          <p:cNvPr id="6" name="Title 5"/>
          <p:cNvSpPr>
            <a:spLocks noGrp="1"/>
          </p:cNvSpPr>
          <p:nvPr>
            <p:ph type="title"/>
          </p:nvPr>
        </p:nvSpPr>
        <p:spPr/>
        <p:txBody>
          <a:bodyPr>
            <a:normAutofit/>
          </a:bodyPr>
          <a:lstStyle/>
          <a:p>
            <a:r>
              <a:rPr lang="en-US" sz="3200" dirty="0"/>
              <a:t>Data Quality Issues</a:t>
            </a:r>
          </a:p>
        </p:txBody>
      </p:sp>
    </p:spTree>
    <p:extLst>
      <p:ext uri="{BB962C8B-B14F-4D97-AF65-F5344CB8AC3E}">
        <p14:creationId xmlns:p14="http://schemas.microsoft.com/office/powerpoint/2010/main" val="1138102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1092200" y="1270969"/>
            <a:ext cx="9864725" cy="4990420"/>
          </a:xfrm>
        </p:spPr>
        <p:txBody>
          <a:bodyPr>
            <a:noAutofit/>
          </a:bodyPr>
          <a:lstStyle/>
          <a:p>
            <a:pPr marL="0" lvl="1" indent="0" algn="just">
              <a:buNone/>
            </a:pPr>
            <a:r>
              <a:rPr lang="en-AU" sz="2800" b="1" dirty="0">
                <a:latin typeface="Cambria Math" panose="02040503050406030204" pitchFamily="18" charset="0"/>
                <a:ea typeface="Cambria Math" panose="02040503050406030204" pitchFamily="18" charset="0"/>
                <a:cs typeface="Times New Roman" pitchFamily="18" charset="0"/>
              </a:rPr>
              <a:t>Handling Missing Values</a:t>
            </a:r>
          </a:p>
          <a:p>
            <a:pPr marL="342900" indent="-342900">
              <a:buFont typeface="Wingdings" panose="05000000000000000000" pitchFamily="2" charset="2"/>
              <a:buChar char="Ø"/>
            </a:pPr>
            <a:r>
              <a:rPr lang="en-AU" sz="2400" b="1" dirty="0">
                <a:latin typeface="Cambria Math" panose="02040503050406030204" pitchFamily="18" charset="0"/>
                <a:ea typeface="Cambria Math" panose="02040503050406030204" pitchFamily="18" charset="0"/>
                <a:cs typeface="Times New Roman" pitchFamily="18" charset="0"/>
              </a:rPr>
              <a:t>Approach 1: Drop any features with missing values</a:t>
            </a:r>
          </a:p>
          <a:p>
            <a:pPr marL="1028683" lvl="1" indent="-342900"/>
            <a:r>
              <a:rPr lang="en-AU" sz="2400" dirty="0">
                <a:latin typeface="Cambria Math" panose="02040503050406030204" pitchFamily="18" charset="0"/>
                <a:ea typeface="Cambria Math" panose="02040503050406030204" pitchFamily="18" charset="0"/>
                <a:cs typeface="Times New Roman" pitchFamily="18" charset="0"/>
              </a:rPr>
              <a:t>Typically not recommended</a:t>
            </a:r>
          </a:p>
          <a:p>
            <a:pPr marL="1028683" lvl="1" indent="-342900"/>
            <a:r>
              <a:rPr lang="en-AU" sz="2400" dirty="0">
                <a:latin typeface="Cambria Math" panose="02040503050406030204" pitchFamily="18" charset="0"/>
                <a:ea typeface="Cambria Math" panose="02040503050406030204" pitchFamily="18" charset="0"/>
                <a:cs typeface="Times New Roman" pitchFamily="18" charset="0"/>
              </a:rPr>
              <a:t>Depends on the % of missing values</a:t>
            </a:r>
          </a:p>
          <a:p>
            <a:pPr marL="1028683" lvl="1" indent="-342900"/>
            <a:r>
              <a:rPr lang="en-AU" sz="2400" dirty="0">
                <a:latin typeface="Cambria Math" panose="02040503050406030204" pitchFamily="18" charset="0"/>
                <a:ea typeface="Cambria Math" panose="02040503050406030204" pitchFamily="18" charset="0"/>
                <a:cs typeface="Times New Roman" pitchFamily="18" charset="0"/>
              </a:rPr>
              <a:t>The </a:t>
            </a:r>
            <a:r>
              <a:rPr lang="en-AU" sz="2400" i="1" dirty="0">
                <a:latin typeface="Cambria Math" panose="02040503050406030204" pitchFamily="18" charset="0"/>
                <a:ea typeface="Cambria Math" panose="02040503050406030204" pitchFamily="18" charset="0"/>
                <a:cs typeface="Times New Roman" pitchFamily="18" charset="0"/>
              </a:rPr>
              <a:t>is.na(.)  </a:t>
            </a:r>
            <a:r>
              <a:rPr lang="en-AU" sz="2400" dirty="0">
                <a:latin typeface="Cambria Math" panose="02040503050406030204" pitchFamily="18" charset="0"/>
                <a:ea typeface="Cambria Math" panose="02040503050406030204" pitchFamily="18" charset="0"/>
                <a:cs typeface="Times New Roman" pitchFamily="18" charset="0"/>
              </a:rPr>
              <a:t>command in R can be used to check for missing values</a:t>
            </a:r>
            <a:endParaRPr lang="en-AU" sz="2400" i="1" dirty="0">
              <a:latin typeface="Cambria Math" panose="02040503050406030204" pitchFamily="18" charset="0"/>
              <a:ea typeface="Cambria Math" panose="02040503050406030204" pitchFamily="18" charset="0"/>
              <a:cs typeface="Times New Roman" pitchFamily="18" charset="0"/>
            </a:endParaRPr>
          </a:p>
          <a:p>
            <a:pPr marL="342900" indent="-342900">
              <a:buFont typeface="Wingdings" panose="05000000000000000000" pitchFamily="2" charset="2"/>
              <a:buChar char="Ø"/>
            </a:pPr>
            <a:r>
              <a:rPr lang="en-AU" sz="2400" b="1" dirty="0">
                <a:latin typeface="Cambria Math" panose="02040503050406030204" pitchFamily="18" charset="0"/>
                <a:ea typeface="Cambria Math" panose="02040503050406030204" pitchFamily="18" charset="0"/>
                <a:cs typeface="Times New Roman" pitchFamily="18" charset="0"/>
              </a:rPr>
              <a:t>Approach 2: Analyse complete cases only</a:t>
            </a:r>
          </a:p>
          <a:p>
            <a:pPr marL="1028683" lvl="1" indent="-342900"/>
            <a:r>
              <a:rPr lang="en-AU" sz="2400" dirty="0">
                <a:latin typeface="Cambria Math" panose="02040503050406030204" pitchFamily="18" charset="0"/>
                <a:ea typeface="Cambria Math" panose="02040503050406030204" pitchFamily="18" charset="0"/>
                <a:cs typeface="Times New Roman" pitchFamily="18" charset="0"/>
              </a:rPr>
              <a:t>Use the </a:t>
            </a:r>
            <a:r>
              <a:rPr lang="en-AU" sz="2400" i="1" dirty="0" err="1">
                <a:latin typeface="Cambria Math" panose="02040503050406030204" pitchFamily="18" charset="0"/>
                <a:ea typeface="Cambria Math" panose="02040503050406030204" pitchFamily="18" charset="0"/>
                <a:cs typeface="Times New Roman" pitchFamily="18" charset="0"/>
              </a:rPr>
              <a:t>na.omit</a:t>
            </a:r>
            <a:r>
              <a:rPr lang="en-AU" sz="2400" i="1" dirty="0">
                <a:latin typeface="Cambria Math" panose="02040503050406030204" pitchFamily="18" charset="0"/>
                <a:ea typeface="Cambria Math" panose="02040503050406030204" pitchFamily="18" charset="0"/>
                <a:cs typeface="Times New Roman" pitchFamily="18" charset="0"/>
              </a:rPr>
              <a:t>(.) </a:t>
            </a:r>
            <a:r>
              <a:rPr lang="en-AU" sz="2400" dirty="0">
                <a:latin typeface="Cambria Math" panose="02040503050406030204" pitchFamily="18" charset="0"/>
                <a:ea typeface="Cambria Math" panose="02040503050406030204" pitchFamily="18" charset="0"/>
                <a:cs typeface="Times New Roman" pitchFamily="18" charset="0"/>
              </a:rPr>
              <a:t>command in R</a:t>
            </a:r>
          </a:p>
          <a:p>
            <a:pPr marL="1028683" lvl="1" indent="-342900"/>
            <a:r>
              <a:rPr lang="en-AU" sz="2400" dirty="0">
                <a:latin typeface="Cambria Math" panose="02040503050406030204" pitchFamily="18" charset="0"/>
                <a:ea typeface="Cambria Math" panose="02040503050406030204" pitchFamily="18" charset="0"/>
                <a:cs typeface="Times New Roman" pitchFamily="18" charset="0"/>
              </a:rPr>
              <a:t>Important to note % of cases removed</a:t>
            </a:r>
          </a:p>
          <a:p>
            <a:pPr marL="342900" indent="-342900">
              <a:buFont typeface="Wingdings" panose="05000000000000000000" pitchFamily="2" charset="2"/>
              <a:buChar char="Ø"/>
            </a:pPr>
            <a:r>
              <a:rPr lang="en-AU" sz="2400" b="1" dirty="0">
                <a:latin typeface="Cambria Math" panose="02040503050406030204" pitchFamily="18" charset="0"/>
                <a:ea typeface="Cambria Math" panose="02040503050406030204" pitchFamily="18" charset="0"/>
                <a:cs typeface="Times New Roman" pitchFamily="18" charset="0"/>
              </a:rPr>
              <a:t>Approach 3: Impute the missing values</a:t>
            </a:r>
          </a:p>
          <a:p>
            <a:pPr marL="1028683" lvl="1" indent="-342900"/>
            <a:r>
              <a:rPr lang="en-AU" sz="2400" dirty="0">
                <a:latin typeface="Cambria Math" panose="02040503050406030204" pitchFamily="18" charset="0"/>
                <a:ea typeface="Cambria Math" panose="02040503050406030204" pitchFamily="18" charset="0"/>
                <a:cs typeface="Times New Roman" pitchFamily="18" charset="0"/>
              </a:rPr>
              <a:t>Mean imputation, regression imputation, K-NN and etc.</a:t>
            </a:r>
          </a:p>
          <a:p>
            <a:pPr marL="1028683" lvl="1" indent="-342900"/>
            <a:r>
              <a:rPr lang="en-AU" sz="2400" dirty="0">
                <a:latin typeface="Cambria Math" panose="02040503050406030204" pitchFamily="18" charset="0"/>
                <a:ea typeface="Cambria Math" panose="02040503050406030204" pitchFamily="18" charset="0"/>
                <a:cs typeface="Times New Roman" pitchFamily="18" charset="0"/>
              </a:rPr>
              <a:t>Recommended only for continuous data</a:t>
            </a:r>
          </a:p>
          <a:p>
            <a:pPr lvl="2">
              <a:buClr>
                <a:schemeClr val="accent1"/>
              </a:buClr>
              <a:buFont typeface="Wingdings" panose="05000000000000000000" pitchFamily="2" charset="2"/>
              <a:buChar char="Ø"/>
            </a:pPr>
            <a:endParaRPr lang="en-AU" sz="1000" dirty="0">
              <a:latin typeface="Cambria Math" panose="02040503050406030204" pitchFamily="18" charset="0"/>
              <a:ea typeface="Cambria Math" panose="02040503050406030204" pitchFamily="18" charset="0"/>
              <a:cs typeface="Times New Roman" pitchFamily="18" charset="0"/>
            </a:endParaRPr>
          </a:p>
          <a:p>
            <a:pPr marL="0" lvl="1" indent="0" algn="just">
              <a:buNone/>
            </a:pPr>
            <a:endParaRPr lang="en-AU" sz="2400" dirty="0">
              <a:latin typeface="Cambria Math" panose="02040503050406030204" pitchFamily="18" charset="0"/>
              <a:ea typeface="Cambria Math" panose="02040503050406030204" pitchFamily="18" charset="0"/>
              <a:cs typeface="Times New Roman" pitchFamily="18" charset="0"/>
            </a:endParaRPr>
          </a:p>
        </p:txBody>
      </p:sp>
      <p:sp>
        <p:nvSpPr>
          <p:cNvPr id="6" name="Title 5"/>
          <p:cNvSpPr>
            <a:spLocks noGrp="1"/>
          </p:cNvSpPr>
          <p:nvPr>
            <p:ph type="title"/>
          </p:nvPr>
        </p:nvSpPr>
        <p:spPr/>
        <p:txBody>
          <a:bodyPr>
            <a:normAutofit/>
          </a:bodyPr>
          <a:lstStyle/>
          <a:p>
            <a:r>
              <a:rPr lang="en-US" sz="3200" dirty="0"/>
              <a:t>Data Quality Issues</a:t>
            </a:r>
          </a:p>
        </p:txBody>
      </p:sp>
    </p:spTree>
    <p:extLst>
      <p:ext uri="{BB962C8B-B14F-4D97-AF65-F5344CB8AC3E}">
        <p14:creationId xmlns:p14="http://schemas.microsoft.com/office/powerpoint/2010/main" val="3108271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sz="half" idx="1"/>
              </p:nvPr>
            </p:nvSpPr>
            <p:spPr>
              <a:xfrm>
                <a:off x="1092200" y="1270969"/>
                <a:ext cx="9864725" cy="4990420"/>
              </a:xfrm>
            </p:spPr>
            <p:txBody>
              <a:bodyPr>
                <a:noAutofit/>
              </a:bodyPr>
              <a:lstStyle/>
              <a:p>
                <a:pPr marL="0" lvl="1" indent="0" algn="just">
                  <a:buNone/>
                </a:pPr>
                <a:r>
                  <a:rPr lang="en-AU" sz="2800" b="1" dirty="0">
                    <a:latin typeface="Cambria Math" panose="02040503050406030204" pitchFamily="18" charset="0"/>
                    <a:ea typeface="Cambria Math" panose="02040503050406030204" pitchFamily="18" charset="0"/>
                    <a:cs typeface="Times New Roman" pitchFamily="18" charset="0"/>
                  </a:rPr>
                  <a:t>Detecting Outliers</a:t>
                </a:r>
              </a:p>
              <a:p>
                <a:pPr marL="342900" indent="-342900">
                  <a:buFont typeface="Wingdings" panose="05000000000000000000" pitchFamily="2" charset="2"/>
                  <a:buChar char="Ø"/>
                </a:pPr>
                <a:r>
                  <a:rPr lang="en-AU" sz="2000" dirty="0">
                    <a:latin typeface="Cambria Math" panose="02040503050406030204" pitchFamily="18" charset="0"/>
                    <a:ea typeface="Cambria Math" panose="02040503050406030204" pitchFamily="18" charset="0"/>
                    <a:cs typeface="Times New Roman" pitchFamily="18" charset="0"/>
                  </a:rPr>
                  <a:t>Check the range, i.e. min to max</a:t>
                </a:r>
              </a:p>
              <a:p>
                <a:pPr marL="342900" indent="-342900">
                  <a:buFont typeface="Wingdings" panose="05000000000000000000" pitchFamily="2" charset="2"/>
                  <a:buChar char="Ø"/>
                </a:pPr>
                <a:r>
                  <a:rPr lang="en-AU" sz="2000" dirty="0">
                    <a:latin typeface="Cambria Math" panose="02040503050406030204" pitchFamily="18" charset="0"/>
                    <a:ea typeface="Cambria Math" panose="02040503050406030204" pitchFamily="18" charset="0"/>
                    <a:cs typeface="Times New Roman" pitchFamily="18" charset="0"/>
                  </a:rPr>
                  <a:t>Visualise the data, e.g. histograms, boxplots, etc.</a:t>
                </a:r>
              </a:p>
              <a:p>
                <a:pPr marL="342900" indent="-342900">
                  <a:buFont typeface="Wingdings" panose="05000000000000000000" pitchFamily="2" charset="2"/>
                  <a:buChar char="Ø"/>
                </a:pPr>
                <a:r>
                  <a:rPr lang="en-AU" sz="2000" dirty="0">
                    <a:latin typeface="Cambria Math" panose="02040503050406030204" pitchFamily="18" charset="0"/>
                    <a:ea typeface="Cambria Math" panose="02040503050406030204" pitchFamily="18" charset="0"/>
                    <a:cs typeface="Times New Roman" pitchFamily="18" charset="0"/>
                  </a:rPr>
                  <a:t>Use thresholds, e.g. (</a:t>
                </a:r>
                <a14:m>
                  <m:oMath xmlns:m="http://schemas.openxmlformats.org/officeDocument/2006/math">
                    <m:sSub>
                      <m:sSubPr>
                        <m:ctrlPr>
                          <a:rPr lang="en-AU" sz="2000" i="1" smtClean="0">
                            <a:latin typeface="Cambria Math" panose="02040503050406030204" pitchFamily="18" charset="0"/>
                            <a:ea typeface="Cambria Math" panose="02040503050406030204" pitchFamily="18" charset="0"/>
                            <a:cs typeface="Times New Roman" pitchFamily="18" charset="0"/>
                          </a:rPr>
                        </m:ctrlPr>
                      </m:sSubPr>
                      <m:e>
                        <m:r>
                          <a:rPr lang="en-AU" sz="2000" b="0" i="1" smtClean="0">
                            <a:latin typeface="Cambria Math" panose="02040503050406030204" pitchFamily="18" charset="0"/>
                            <a:ea typeface="Cambria Math" panose="02040503050406030204" pitchFamily="18" charset="0"/>
                            <a:cs typeface="Times New Roman" pitchFamily="18" charset="0"/>
                          </a:rPr>
                          <m:t>𝑄</m:t>
                        </m:r>
                      </m:e>
                      <m:sub>
                        <m:r>
                          <a:rPr lang="en-AU" sz="2000" b="0" i="1" smtClean="0">
                            <a:latin typeface="Cambria Math" panose="02040503050406030204" pitchFamily="18" charset="0"/>
                            <a:ea typeface="Cambria Math" panose="02040503050406030204" pitchFamily="18" charset="0"/>
                            <a:cs typeface="Times New Roman" pitchFamily="18" charset="0"/>
                          </a:rPr>
                          <m:t>1</m:t>
                        </m:r>
                      </m:sub>
                    </m:sSub>
                    <m:r>
                      <a:rPr lang="en-AU" sz="2000" b="0" i="1" smtClean="0">
                        <a:latin typeface="Cambria Math" panose="02040503050406030204" pitchFamily="18" charset="0"/>
                        <a:ea typeface="Cambria Math" panose="02040503050406030204" pitchFamily="18" charset="0"/>
                        <a:cs typeface="Times New Roman" pitchFamily="18" charset="0"/>
                      </a:rPr>
                      <m:t>, </m:t>
                    </m:r>
                    <m:sSub>
                      <m:sSubPr>
                        <m:ctrlPr>
                          <a:rPr lang="en-AU" sz="2000" b="0" i="1" smtClean="0">
                            <a:latin typeface="Cambria Math" panose="02040503050406030204" pitchFamily="18" charset="0"/>
                            <a:ea typeface="Cambria Math" panose="02040503050406030204" pitchFamily="18" charset="0"/>
                            <a:cs typeface="Times New Roman" pitchFamily="18" charset="0"/>
                          </a:rPr>
                        </m:ctrlPr>
                      </m:sSubPr>
                      <m:e>
                        <m:r>
                          <a:rPr lang="en-AU" sz="2000" b="0" i="1" smtClean="0">
                            <a:latin typeface="Cambria Math" panose="02040503050406030204" pitchFamily="18" charset="0"/>
                            <a:ea typeface="Cambria Math" panose="02040503050406030204" pitchFamily="18" charset="0"/>
                            <a:cs typeface="Times New Roman" pitchFamily="18" charset="0"/>
                          </a:rPr>
                          <m:t>𝑄</m:t>
                        </m:r>
                      </m:e>
                      <m:sub>
                        <m:r>
                          <a:rPr lang="en-AU" sz="2000" b="0" i="1" smtClean="0">
                            <a:latin typeface="Cambria Math" panose="02040503050406030204" pitchFamily="18" charset="0"/>
                            <a:ea typeface="Cambria Math" panose="02040503050406030204" pitchFamily="18" charset="0"/>
                            <a:cs typeface="Times New Roman" pitchFamily="18" charset="0"/>
                          </a:rPr>
                          <m:t>3</m:t>
                        </m:r>
                      </m:sub>
                    </m:sSub>
                  </m:oMath>
                </a14:m>
                <a:r>
                  <a:rPr lang="en-AU" sz="2000" dirty="0">
                    <a:latin typeface="Cambria Math" panose="02040503050406030204" pitchFamily="18" charset="0"/>
                    <a:ea typeface="Cambria Math" panose="02040503050406030204" pitchFamily="18" charset="0"/>
                    <a:cs typeface="Times New Roman" pitchFamily="18" charset="0"/>
                  </a:rPr>
                  <a:t>) ±1.5 × IQR, </a:t>
                </a:r>
                <a:r>
                  <a:rPr lang="en-AU" sz="2000" i="1" dirty="0">
                    <a:latin typeface="Cambria Math" panose="02040503050406030204" pitchFamily="18" charset="0"/>
                    <a:ea typeface="Cambria Math" panose="02040503050406030204" pitchFamily="18" charset="0"/>
                    <a:cs typeface="Times New Roman" pitchFamily="18" charset="0"/>
                  </a:rPr>
                  <a:t>z</a:t>
                </a:r>
                <a:r>
                  <a:rPr lang="en-AU" sz="2000" dirty="0">
                    <a:latin typeface="Cambria Math" panose="02040503050406030204" pitchFamily="18" charset="0"/>
                    <a:ea typeface="Cambria Math" panose="02040503050406030204" pitchFamily="18" charset="0"/>
                    <a:cs typeface="Times New Roman" pitchFamily="18" charset="0"/>
                  </a:rPr>
                  <a:t>-scores outside of ±3, etc.</a:t>
                </a:r>
              </a:p>
              <a:p>
                <a:pPr marL="342900" indent="-342900">
                  <a:buFont typeface="Wingdings" panose="05000000000000000000" pitchFamily="2" charset="2"/>
                  <a:buChar char="Ø"/>
                </a:pPr>
                <a:endParaRPr lang="en-AU" sz="1000" b="1" dirty="0">
                  <a:latin typeface="Cambria Math" panose="02040503050406030204" pitchFamily="18" charset="0"/>
                  <a:ea typeface="Cambria Math" panose="02040503050406030204" pitchFamily="18" charset="0"/>
                  <a:cs typeface="Times New Roman" pitchFamily="18" charset="0"/>
                </a:endParaRPr>
              </a:p>
              <a:p>
                <a:pPr marL="0" lvl="1" indent="0">
                  <a:spcBef>
                    <a:spcPts val="1000"/>
                  </a:spcBef>
                  <a:buNone/>
                </a:pPr>
                <a:r>
                  <a:rPr lang="en-AU" sz="2800" b="1" dirty="0">
                    <a:latin typeface="Cambria Math" panose="02040503050406030204" pitchFamily="18" charset="0"/>
                    <a:ea typeface="Cambria Math" panose="02040503050406030204" pitchFamily="18" charset="0"/>
                    <a:cs typeface="Times New Roman" pitchFamily="18" charset="0"/>
                  </a:rPr>
                  <a:t>Handling Outliers</a:t>
                </a:r>
                <a:endParaRPr lang="en-AU" sz="2400" dirty="0">
                  <a:latin typeface="Cambria Math" panose="02040503050406030204" pitchFamily="18" charset="0"/>
                  <a:ea typeface="Cambria Math" panose="02040503050406030204" pitchFamily="18" charset="0"/>
                  <a:cs typeface="Times New Roman" pitchFamily="18" charset="0"/>
                </a:endParaRPr>
              </a:p>
              <a:p>
                <a:pPr marL="342900" indent="-342900">
                  <a:buFont typeface="Wingdings" panose="05000000000000000000" pitchFamily="2" charset="2"/>
                  <a:buChar char="Ø"/>
                </a:pPr>
                <a:r>
                  <a:rPr lang="en-AU" sz="2000" b="1" dirty="0">
                    <a:latin typeface="Cambria Math" panose="02040503050406030204" pitchFamily="18" charset="0"/>
                    <a:ea typeface="Cambria Math" panose="02040503050406030204" pitchFamily="18" charset="0"/>
                    <a:cs typeface="Times New Roman" pitchFamily="18" charset="0"/>
                  </a:rPr>
                  <a:t>Approach 1: Remove them</a:t>
                </a:r>
              </a:p>
              <a:p>
                <a:pPr marL="1028683" lvl="1" indent="-342900"/>
                <a:r>
                  <a:rPr lang="en-AU" sz="2000" dirty="0">
                    <a:latin typeface="Cambria Math" panose="02040503050406030204" pitchFamily="18" charset="0"/>
                    <a:ea typeface="Cambria Math" panose="02040503050406030204" pitchFamily="18" charset="0"/>
                    <a:cs typeface="Times New Roman" pitchFamily="18" charset="0"/>
                  </a:rPr>
                  <a:t>Typically not recommended, in particular with smaller datasets</a:t>
                </a:r>
              </a:p>
              <a:p>
                <a:pPr marL="1028683" lvl="1" indent="-342900"/>
                <a:r>
                  <a:rPr lang="en-AU" sz="2000" dirty="0">
                    <a:latin typeface="Cambria Math" panose="02040503050406030204" pitchFamily="18" charset="0"/>
                    <a:ea typeface="Cambria Math" panose="02040503050406030204" pitchFamily="18" charset="0"/>
                    <a:cs typeface="Times New Roman" pitchFamily="18" charset="0"/>
                  </a:rPr>
                  <a:t>Somewhat acceptable for large datasets</a:t>
                </a:r>
              </a:p>
              <a:p>
                <a:pPr marL="342900" indent="-342900">
                  <a:buFont typeface="Wingdings" panose="05000000000000000000" pitchFamily="2" charset="2"/>
                  <a:buChar char="Ø"/>
                </a:pPr>
                <a:r>
                  <a:rPr lang="en-AU" sz="2000" b="1" dirty="0">
                    <a:latin typeface="Cambria Math" panose="02040503050406030204" pitchFamily="18" charset="0"/>
                    <a:ea typeface="Cambria Math" panose="02040503050406030204" pitchFamily="18" charset="0"/>
                    <a:cs typeface="Times New Roman" pitchFamily="18" charset="0"/>
                  </a:rPr>
                  <a:t>Approach 2: Investigate the source and find out why  this has happened</a:t>
                </a:r>
              </a:p>
              <a:p>
                <a:pPr marL="342900" indent="-342900">
                  <a:buFont typeface="Wingdings" panose="05000000000000000000" pitchFamily="2" charset="2"/>
                  <a:buChar char="Ø"/>
                </a:pPr>
                <a:r>
                  <a:rPr lang="en-AU" sz="2000" b="1" dirty="0">
                    <a:latin typeface="Cambria Math" panose="02040503050406030204" pitchFamily="18" charset="0"/>
                    <a:ea typeface="Cambria Math" panose="02040503050406030204" pitchFamily="18" charset="0"/>
                    <a:cs typeface="Times New Roman" pitchFamily="18" charset="0"/>
                  </a:rPr>
                  <a:t>Approach 3: Non-linear data transformation</a:t>
                </a:r>
              </a:p>
              <a:p>
                <a:pPr marL="1028683" lvl="1" indent="-342900"/>
                <a:r>
                  <a:rPr lang="en-AU" sz="2000" dirty="0">
                    <a:latin typeface="Cambria Math" panose="02040503050406030204" pitchFamily="18" charset="0"/>
                    <a:ea typeface="Cambria Math" panose="02040503050406030204" pitchFamily="18" charset="0"/>
                    <a:cs typeface="Times New Roman" pitchFamily="18" charset="0"/>
                  </a:rPr>
                  <a:t>Square-root and log-transformation for right skewed data.</a:t>
                </a:r>
              </a:p>
              <a:p>
                <a:pPr lvl="2">
                  <a:buClr>
                    <a:schemeClr val="accent1"/>
                  </a:buClr>
                  <a:buFont typeface="Wingdings" panose="05000000000000000000" pitchFamily="2" charset="2"/>
                  <a:buChar char="Ø"/>
                </a:pPr>
                <a:endParaRPr lang="en-AU" sz="1000" dirty="0">
                  <a:latin typeface="Cambria Math" panose="02040503050406030204" pitchFamily="18" charset="0"/>
                  <a:ea typeface="Cambria Math" panose="02040503050406030204" pitchFamily="18" charset="0"/>
                  <a:cs typeface="Times New Roman" pitchFamily="18" charset="0"/>
                </a:endParaRPr>
              </a:p>
              <a:p>
                <a:pPr marL="0" lvl="1" indent="0" algn="just">
                  <a:buNone/>
                </a:pPr>
                <a:endParaRPr lang="en-AU" sz="2400" dirty="0">
                  <a:latin typeface="Cambria Math" panose="02040503050406030204" pitchFamily="18" charset="0"/>
                  <a:ea typeface="Cambria Math" panose="02040503050406030204" pitchFamily="18" charset="0"/>
                  <a:cs typeface="Times New Roman" pitchFamily="18" charset="0"/>
                </a:endParaRPr>
              </a:p>
            </p:txBody>
          </p:sp>
        </mc:Choice>
        <mc:Fallback xmlns="">
          <p:sp>
            <p:nvSpPr>
              <p:cNvPr id="7" name="Content Placeholder 6"/>
              <p:cNvSpPr>
                <a:spLocks noGrp="1" noRot="1" noChangeAspect="1" noMove="1" noResize="1" noEditPoints="1" noAdjustHandles="1" noChangeArrowheads="1" noChangeShapeType="1" noTextEdit="1"/>
              </p:cNvSpPr>
              <p:nvPr>
                <p:ph sz="half" idx="1"/>
              </p:nvPr>
            </p:nvSpPr>
            <p:spPr>
              <a:xfrm>
                <a:off x="1092200" y="1270969"/>
                <a:ext cx="9864725" cy="4990420"/>
              </a:xfrm>
              <a:blipFill>
                <a:blip r:embed="rId3"/>
                <a:stretch>
                  <a:fillRect l="-1236" t="-1221" b="-3175"/>
                </a:stretch>
              </a:blipFill>
            </p:spPr>
            <p:txBody>
              <a:bodyPr/>
              <a:lstStyle/>
              <a:p>
                <a:r>
                  <a:rPr lang="en-AU">
                    <a:noFill/>
                  </a:rPr>
                  <a:t> </a:t>
                </a:r>
              </a:p>
            </p:txBody>
          </p:sp>
        </mc:Fallback>
      </mc:AlternateContent>
      <p:sp>
        <p:nvSpPr>
          <p:cNvPr id="6" name="Title 5"/>
          <p:cNvSpPr>
            <a:spLocks noGrp="1"/>
          </p:cNvSpPr>
          <p:nvPr>
            <p:ph type="title"/>
          </p:nvPr>
        </p:nvSpPr>
        <p:spPr/>
        <p:txBody>
          <a:bodyPr>
            <a:normAutofit/>
          </a:bodyPr>
          <a:lstStyle/>
          <a:p>
            <a:r>
              <a:rPr lang="en-US" sz="3200" dirty="0"/>
              <a:t>Data Quality Issues</a:t>
            </a:r>
          </a:p>
        </p:txBody>
      </p:sp>
    </p:spTree>
    <p:extLst>
      <p:ext uri="{BB962C8B-B14F-4D97-AF65-F5344CB8AC3E}">
        <p14:creationId xmlns:p14="http://schemas.microsoft.com/office/powerpoint/2010/main" val="1265548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1092200" y="1270969"/>
            <a:ext cx="9864725" cy="4990420"/>
          </a:xfrm>
        </p:spPr>
        <p:txBody>
          <a:bodyPr>
            <a:noAutofit/>
          </a:bodyPr>
          <a:lstStyle/>
          <a:p>
            <a:pPr marL="342900" indent="-342900">
              <a:buFont typeface="Wingdings" panose="05000000000000000000" pitchFamily="2" charset="2"/>
              <a:buChar char="Ø"/>
            </a:pPr>
            <a:r>
              <a:rPr lang="en-AU" sz="2000" dirty="0">
                <a:latin typeface="Cambria Math" panose="02040503050406030204" pitchFamily="18" charset="0"/>
                <a:ea typeface="Cambria Math" panose="02040503050406030204" pitchFamily="18" charset="0"/>
              </a:rPr>
              <a:t>ML attempts to answer:</a:t>
            </a:r>
          </a:p>
          <a:p>
            <a:pPr lvl="1"/>
            <a:r>
              <a:rPr lang="en-AU" sz="2000" dirty="0">
                <a:latin typeface="Cambria Math" panose="02040503050406030204" pitchFamily="18" charset="0"/>
                <a:ea typeface="Cambria Math" panose="02040503050406030204" pitchFamily="18" charset="0"/>
              </a:rPr>
              <a:t>How does learning performance vary with the number of training examples?</a:t>
            </a:r>
          </a:p>
          <a:p>
            <a:pPr lvl="1"/>
            <a:r>
              <a:rPr lang="en-AU" sz="2000" dirty="0">
                <a:latin typeface="Cambria Math" panose="02040503050406030204" pitchFamily="18" charset="0"/>
                <a:ea typeface="Cambria Math" panose="02040503050406030204" pitchFamily="18" charset="0"/>
              </a:rPr>
              <a:t>Which learning algorithms are most appropriate for various types of learning tasks?</a:t>
            </a:r>
          </a:p>
          <a:p>
            <a:pPr lvl="1"/>
            <a:endParaRPr lang="en-AU" sz="1000" dirty="0">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Ø"/>
            </a:pPr>
            <a:r>
              <a:rPr lang="en-AU" sz="2000" dirty="0">
                <a:latin typeface="Cambria Math" panose="02040503050406030204" pitchFamily="18" charset="0"/>
                <a:ea typeface="Cambria Math" panose="02040503050406030204" pitchFamily="18" charset="0"/>
              </a:rPr>
              <a:t>ML draws on concepts and results from:</a:t>
            </a:r>
          </a:p>
          <a:p>
            <a:pPr lvl="1"/>
            <a:r>
              <a:rPr lang="en-AU" sz="2000" dirty="0">
                <a:latin typeface="Cambria Math" panose="02040503050406030204" pitchFamily="18" charset="0"/>
                <a:ea typeface="Cambria Math" panose="02040503050406030204" pitchFamily="18" charset="0"/>
              </a:rPr>
              <a:t>Statistics</a:t>
            </a:r>
          </a:p>
          <a:p>
            <a:pPr lvl="1"/>
            <a:r>
              <a:rPr lang="en-AU" sz="2000" dirty="0">
                <a:latin typeface="Cambria Math" panose="02040503050406030204" pitchFamily="18" charset="0"/>
                <a:ea typeface="Cambria Math" panose="02040503050406030204" pitchFamily="18" charset="0"/>
              </a:rPr>
              <a:t>Artificial intelligence</a:t>
            </a:r>
          </a:p>
          <a:p>
            <a:pPr lvl="1"/>
            <a:r>
              <a:rPr lang="en-AU" sz="2000" dirty="0">
                <a:latin typeface="Cambria Math" panose="02040503050406030204" pitchFamily="18" charset="0"/>
                <a:ea typeface="Cambria Math" panose="02040503050406030204" pitchFamily="18" charset="0"/>
              </a:rPr>
              <a:t>Philosophy</a:t>
            </a:r>
          </a:p>
          <a:p>
            <a:pPr lvl="1"/>
            <a:r>
              <a:rPr lang="en-AU" sz="2000" dirty="0">
                <a:latin typeface="Cambria Math" panose="02040503050406030204" pitchFamily="18" charset="0"/>
                <a:ea typeface="Cambria Math" panose="02040503050406030204" pitchFamily="18" charset="0"/>
              </a:rPr>
              <a:t>Information theory</a:t>
            </a:r>
          </a:p>
          <a:p>
            <a:pPr lvl="1"/>
            <a:r>
              <a:rPr lang="en-AU" sz="2000" dirty="0">
                <a:latin typeface="Cambria Math" panose="02040503050406030204" pitchFamily="18" charset="0"/>
                <a:ea typeface="Cambria Math" panose="02040503050406030204" pitchFamily="18" charset="0"/>
              </a:rPr>
              <a:t>Biology</a:t>
            </a:r>
          </a:p>
          <a:p>
            <a:pPr lvl="1"/>
            <a:r>
              <a:rPr lang="en-AU" sz="2000" dirty="0">
                <a:latin typeface="Cambria Math" panose="02040503050406030204" pitchFamily="18" charset="0"/>
                <a:ea typeface="Cambria Math" panose="02040503050406030204" pitchFamily="18" charset="0"/>
              </a:rPr>
              <a:t>Cognitive science</a:t>
            </a:r>
          </a:p>
          <a:p>
            <a:pPr lvl="1"/>
            <a:r>
              <a:rPr lang="en-AU" sz="2000" dirty="0">
                <a:latin typeface="Cambria Math" panose="02040503050406030204" pitchFamily="18" charset="0"/>
                <a:ea typeface="Cambria Math" panose="02040503050406030204" pitchFamily="18" charset="0"/>
              </a:rPr>
              <a:t>Control theory</a:t>
            </a:r>
          </a:p>
          <a:p>
            <a:endParaRPr lang="en-AU" sz="2000" dirty="0"/>
          </a:p>
        </p:txBody>
      </p:sp>
      <p:sp>
        <p:nvSpPr>
          <p:cNvPr id="6" name="Title 5"/>
          <p:cNvSpPr>
            <a:spLocks noGrp="1"/>
          </p:cNvSpPr>
          <p:nvPr>
            <p:ph type="title"/>
          </p:nvPr>
        </p:nvSpPr>
        <p:spPr/>
        <p:txBody>
          <a:bodyPr>
            <a:normAutofit/>
          </a:bodyPr>
          <a:lstStyle/>
          <a:p>
            <a:r>
              <a:rPr lang="en-US" sz="3200" dirty="0"/>
              <a:t>Introduction to Machine Learning</a:t>
            </a:r>
          </a:p>
        </p:txBody>
      </p:sp>
    </p:spTree>
    <p:extLst>
      <p:ext uri="{BB962C8B-B14F-4D97-AF65-F5344CB8AC3E}">
        <p14:creationId xmlns:p14="http://schemas.microsoft.com/office/powerpoint/2010/main" val="2854658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1092200" y="1270969"/>
            <a:ext cx="9864725" cy="4990420"/>
          </a:xfrm>
        </p:spPr>
        <p:txBody>
          <a:bodyPr>
            <a:noAutofit/>
          </a:bodyPr>
          <a:lstStyle/>
          <a:p>
            <a:pPr marL="285750" indent="-285750">
              <a:buFont typeface="Wingdings" panose="05000000000000000000" pitchFamily="2" charset="2"/>
              <a:buChar char="Ø"/>
            </a:pPr>
            <a:r>
              <a:rPr lang="en-AU" sz="2000" dirty="0">
                <a:latin typeface="Cambria Math" panose="02040503050406030204" pitchFamily="18" charset="0"/>
                <a:ea typeface="Cambria Math" panose="02040503050406030204" pitchFamily="18" charset="0"/>
              </a:rPr>
              <a:t>In this unit, we will examine ML from a statistical viewpoint.</a:t>
            </a:r>
          </a:p>
          <a:p>
            <a:pPr marL="285750" indent="-285750">
              <a:buFont typeface="Wingdings" panose="05000000000000000000" pitchFamily="2" charset="2"/>
              <a:buChar char="Ø"/>
            </a:pPr>
            <a:endParaRPr lang="en-AU" sz="2000" dirty="0">
              <a:latin typeface="Cambria Math" panose="02040503050406030204" pitchFamily="18" charset="0"/>
              <a:ea typeface="Cambria Math" panose="02040503050406030204" pitchFamily="18" charset="0"/>
            </a:endParaRPr>
          </a:p>
          <a:p>
            <a:pPr marL="285750" indent="-285750">
              <a:buFont typeface="Wingdings" panose="05000000000000000000" pitchFamily="2" charset="2"/>
              <a:buChar char="Ø"/>
            </a:pPr>
            <a:endParaRPr lang="en-AU" sz="2000" dirty="0">
              <a:latin typeface="Cambria Math" panose="02040503050406030204" pitchFamily="18" charset="0"/>
              <a:ea typeface="Cambria Math" panose="02040503050406030204" pitchFamily="18" charset="0"/>
            </a:endParaRPr>
          </a:p>
          <a:p>
            <a:pPr marL="285750" indent="-285750">
              <a:buFont typeface="Wingdings" panose="05000000000000000000" pitchFamily="2" charset="2"/>
              <a:buChar char="Ø"/>
            </a:pPr>
            <a:endParaRPr lang="en-AU" sz="2000" dirty="0">
              <a:latin typeface="Cambria Math" panose="02040503050406030204" pitchFamily="18" charset="0"/>
              <a:ea typeface="Cambria Math" panose="02040503050406030204" pitchFamily="18" charset="0"/>
            </a:endParaRPr>
          </a:p>
          <a:p>
            <a:pPr marL="285750" indent="-285750">
              <a:buFont typeface="Wingdings" panose="05000000000000000000" pitchFamily="2" charset="2"/>
              <a:buChar char="Ø"/>
            </a:pPr>
            <a:endParaRPr lang="en-AU" sz="2000" dirty="0">
              <a:latin typeface="Cambria Math" panose="02040503050406030204" pitchFamily="18" charset="0"/>
              <a:ea typeface="Cambria Math" panose="02040503050406030204" pitchFamily="18" charset="0"/>
            </a:endParaRPr>
          </a:p>
          <a:p>
            <a:pPr marL="285750" indent="-285750">
              <a:buFont typeface="Wingdings" panose="05000000000000000000" pitchFamily="2" charset="2"/>
              <a:buChar char="Ø"/>
            </a:pPr>
            <a:endParaRPr lang="en-AU" sz="2000" dirty="0">
              <a:latin typeface="Cambria Math" panose="02040503050406030204" pitchFamily="18" charset="0"/>
              <a:ea typeface="Cambria Math" panose="02040503050406030204" pitchFamily="18" charset="0"/>
            </a:endParaRPr>
          </a:p>
          <a:p>
            <a:pPr marL="285750" indent="-285750">
              <a:buFont typeface="Wingdings" panose="05000000000000000000" pitchFamily="2" charset="2"/>
              <a:buChar char="Ø"/>
            </a:pPr>
            <a:endParaRPr lang="en-AU" sz="2000" dirty="0">
              <a:latin typeface="Cambria Math" panose="02040503050406030204" pitchFamily="18" charset="0"/>
              <a:ea typeface="Cambria Math" panose="02040503050406030204" pitchFamily="18" charset="0"/>
            </a:endParaRPr>
          </a:p>
          <a:p>
            <a:pPr marL="285750" indent="-285750">
              <a:buFont typeface="Wingdings" panose="05000000000000000000" pitchFamily="2" charset="2"/>
              <a:buChar char="Ø"/>
            </a:pPr>
            <a:endParaRPr lang="en-AU" sz="2000" dirty="0">
              <a:latin typeface="Cambria Math" panose="02040503050406030204" pitchFamily="18" charset="0"/>
              <a:ea typeface="Cambria Math" panose="02040503050406030204" pitchFamily="18" charset="0"/>
            </a:endParaRPr>
          </a:p>
          <a:p>
            <a:pPr marL="285750" indent="-285750">
              <a:buFont typeface="Wingdings" panose="05000000000000000000" pitchFamily="2" charset="2"/>
              <a:buChar char="Ø"/>
            </a:pPr>
            <a:endParaRPr lang="en-AU" sz="2000" dirty="0">
              <a:latin typeface="Cambria Math" panose="02040503050406030204" pitchFamily="18" charset="0"/>
              <a:ea typeface="Cambria Math" panose="02040503050406030204" pitchFamily="18" charset="0"/>
            </a:endParaRPr>
          </a:p>
          <a:p>
            <a:pPr marL="285750" indent="-285750">
              <a:buFont typeface="Wingdings" panose="05000000000000000000" pitchFamily="2" charset="2"/>
              <a:buChar char="Ø"/>
            </a:pPr>
            <a:endParaRPr lang="en-AU" sz="2000" dirty="0">
              <a:latin typeface="Cambria Math" panose="02040503050406030204" pitchFamily="18" charset="0"/>
              <a:ea typeface="Cambria Math" panose="02040503050406030204" pitchFamily="18" charset="0"/>
            </a:endParaRPr>
          </a:p>
          <a:p>
            <a:pPr marL="285750" indent="-285750">
              <a:buFont typeface="Wingdings" panose="05000000000000000000" pitchFamily="2" charset="2"/>
              <a:buChar char="Ø"/>
            </a:pPr>
            <a:endParaRPr lang="en-AU" sz="2000" dirty="0">
              <a:latin typeface="Cambria Math" panose="02040503050406030204" pitchFamily="18" charset="0"/>
              <a:ea typeface="Cambria Math" panose="02040503050406030204" pitchFamily="18" charset="0"/>
            </a:endParaRPr>
          </a:p>
          <a:p>
            <a:pPr marL="285750" indent="-285750">
              <a:buFont typeface="Wingdings" panose="05000000000000000000" pitchFamily="2" charset="2"/>
              <a:buChar char="Ø"/>
            </a:pPr>
            <a:r>
              <a:rPr lang="en-AU" sz="2000" dirty="0">
                <a:latin typeface="Cambria Math" panose="02040503050406030204" pitchFamily="18" charset="0"/>
                <a:ea typeface="Cambria Math" panose="02040503050406030204" pitchFamily="18" charset="0"/>
              </a:rPr>
              <a:t>Freely available at </a:t>
            </a:r>
            <a:r>
              <a:rPr lang="en-AU" sz="2000" u="sng" dirty="0">
                <a:latin typeface="Cambria Math" panose="02040503050406030204" pitchFamily="18" charset="0"/>
                <a:ea typeface="Cambria Math" panose="02040503050406030204" pitchFamily="18" charset="0"/>
                <a:hlinkClick r:id="rId3"/>
              </a:rPr>
              <a:t>https://www.statlearning.com</a:t>
            </a:r>
            <a:r>
              <a:rPr lang="en-AU" sz="2000" u="sng" dirty="0" smtClean="0">
                <a:latin typeface="Cambria Math" panose="02040503050406030204" pitchFamily="18" charset="0"/>
                <a:ea typeface="Cambria Math" panose="02040503050406030204" pitchFamily="18" charset="0"/>
                <a:hlinkClick r:id="rId3"/>
              </a:rPr>
              <a:t>/</a:t>
            </a:r>
            <a:r>
              <a:rPr lang="en-AU" sz="2000" dirty="0" smtClean="0">
                <a:latin typeface="Cambria Math" panose="02040503050406030204" pitchFamily="18" charset="0"/>
                <a:ea typeface="Cambria Math" panose="02040503050406030204" pitchFamily="18" charset="0"/>
              </a:rPr>
              <a:t> .</a:t>
            </a:r>
            <a:endParaRPr lang="en-AU" sz="2000" dirty="0">
              <a:latin typeface="Cambria Math" panose="02040503050406030204" pitchFamily="18" charset="0"/>
              <a:ea typeface="Cambria Math" panose="02040503050406030204" pitchFamily="18" charset="0"/>
            </a:endParaRPr>
          </a:p>
          <a:p>
            <a:endParaRPr lang="en-AU" sz="2000" dirty="0"/>
          </a:p>
        </p:txBody>
      </p:sp>
      <p:sp>
        <p:nvSpPr>
          <p:cNvPr id="6" name="Title 5"/>
          <p:cNvSpPr>
            <a:spLocks noGrp="1"/>
          </p:cNvSpPr>
          <p:nvPr>
            <p:ph type="title"/>
          </p:nvPr>
        </p:nvSpPr>
        <p:spPr/>
        <p:txBody>
          <a:bodyPr>
            <a:normAutofit/>
          </a:bodyPr>
          <a:lstStyle/>
          <a:p>
            <a:r>
              <a:rPr lang="en-US" sz="3200" dirty="0"/>
              <a:t>Introduction to Machine Learning</a:t>
            </a:r>
          </a:p>
        </p:txBody>
      </p:sp>
      <p:pic>
        <p:nvPicPr>
          <p:cNvPr id="4" name="Picture 3">
            <a:extLst>
              <a:ext uri="{FF2B5EF4-FFF2-40B4-BE49-F238E27FC236}">
                <a16:creationId xmlns:a16="http://schemas.microsoft.com/office/drawing/2014/main" id="{4B148A23-1BEE-4028-AF55-066FE7CBA9DE}"/>
              </a:ext>
            </a:extLst>
          </p:cNvPr>
          <p:cNvPicPr>
            <a:picLocks noChangeAspect="1"/>
          </p:cNvPicPr>
          <p:nvPr/>
        </p:nvPicPr>
        <p:blipFill>
          <a:blip r:embed="rId4"/>
          <a:stretch>
            <a:fillRect/>
          </a:stretch>
        </p:blipFill>
        <p:spPr>
          <a:xfrm>
            <a:off x="4339644" y="1761849"/>
            <a:ext cx="2758440" cy="4095750"/>
          </a:xfrm>
          <a:prstGeom prst="rect">
            <a:avLst/>
          </a:prstGeom>
        </p:spPr>
      </p:pic>
    </p:spTree>
    <p:extLst>
      <p:ext uri="{BB962C8B-B14F-4D97-AF65-F5344CB8AC3E}">
        <p14:creationId xmlns:p14="http://schemas.microsoft.com/office/powerpoint/2010/main" val="3712329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3200" dirty="0"/>
              <a:t>Introduction to Machine Learning</a:t>
            </a:r>
          </a:p>
        </p:txBody>
      </p:sp>
      <p:pic>
        <p:nvPicPr>
          <p:cNvPr id="4" name="Google Shape;91;p14">
            <a:extLst>
              <a:ext uri="{FF2B5EF4-FFF2-40B4-BE49-F238E27FC236}">
                <a16:creationId xmlns:a16="http://schemas.microsoft.com/office/drawing/2014/main" id="{A1C72F44-D877-44D6-AD22-FDC8B98A1C13}"/>
              </a:ext>
            </a:extLst>
          </p:cNvPr>
          <p:cNvPicPr preferRelativeResize="0">
            <a:picLocks noChangeAspect="1"/>
          </p:cNvPicPr>
          <p:nvPr/>
        </p:nvPicPr>
        <p:blipFill>
          <a:blip r:embed="rId3">
            <a:alphaModFix/>
          </a:blip>
          <a:stretch>
            <a:fillRect/>
          </a:stretch>
        </p:blipFill>
        <p:spPr>
          <a:xfrm>
            <a:off x="2169571" y="1173626"/>
            <a:ext cx="7852858" cy="5317054"/>
          </a:xfrm>
          <a:prstGeom prst="rect">
            <a:avLst/>
          </a:prstGeom>
          <a:noFill/>
          <a:ln>
            <a:noFill/>
          </a:ln>
        </p:spPr>
      </p:pic>
    </p:spTree>
    <p:extLst>
      <p:ext uri="{BB962C8B-B14F-4D97-AF65-F5344CB8AC3E}">
        <p14:creationId xmlns:p14="http://schemas.microsoft.com/office/powerpoint/2010/main" val="2058702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1092200" y="1270969"/>
            <a:ext cx="9864725" cy="4990420"/>
          </a:xfrm>
        </p:spPr>
        <p:txBody>
          <a:bodyPr>
            <a:noAutofit/>
          </a:bodyPr>
          <a:lstStyle/>
          <a:p>
            <a:r>
              <a:rPr lang="en-AU" sz="2800" b="1" dirty="0">
                <a:latin typeface="Cambria Math" panose="02040503050406030204" pitchFamily="18" charset="0"/>
                <a:ea typeface="Cambria Math" panose="02040503050406030204" pitchFamily="18" charset="0"/>
              </a:rPr>
              <a:t>Supervised Learning</a:t>
            </a:r>
          </a:p>
          <a:p>
            <a:pPr marL="342900" indent="-342900">
              <a:buFont typeface="Wingdings" panose="05000000000000000000" pitchFamily="2" charset="2"/>
              <a:buChar char="Ø"/>
            </a:pPr>
            <a:r>
              <a:rPr lang="en-AU" sz="2000" dirty="0">
                <a:latin typeface="Cambria Math" panose="02040503050406030204" pitchFamily="18" charset="0"/>
                <a:ea typeface="Cambria Math" panose="02040503050406030204" pitchFamily="18" charset="0"/>
              </a:rPr>
              <a:t>Infers a function that maps set of inputs (features, predictors, covariates, independent variables) to an output (response, target, outcome, dependent variable) from input/output pairs.</a:t>
            </a:r>
          </a:p>
          <a:p>
            <a:endParaRPr lang="en-AU" sz="1000" dirty="0">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Ø"/>
            </a:pPr>
            <a:r>
              <a:rPr lang="en-AU" sz="2000" dirty="0">
                <a:latin typeface="Cambria Math" panose="02040503050406030204" pitchFamily="18" charset="0"/>
                <a:ea typeface="Cambria Math" panose="02040503050406030204" pitchFamily="18" charset="0"/>
              </a:rPr>
              <a:t>The function is inferred from training examples, which are mapped to new examples.</a:t>
            </a:r>
          </a:p>
          <a:p>
            <a:pPr marL="342900" indent="-342900">
              <a:buFont typeface="Wingdings" panose="05000000000000000000" pitchFamily="2" charset="2"/>
              <a:buChar char="Ø"/>
            </a:pPr>
            <a:endParaRPr lang="en-AU" sz="1000" dirty="0">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Ø"/>
            </a:pPr>
            <a:r>
              <a:rPr lang="en-AU" sz="2000" dirty="0">
                <a:latin typeface="Cambria Math" panose="02040503050406030204" pitchFamily="18" charset="0"/>
                <a:ea typeface="Cambria Math" panose="02040503050406030204" pitchFamily="18" charset="0"/>
              </a:rPr>
              <a:t>Goals:</a:t>
            </a:r>
          </a:p>
          <a:p>
            <a:pPr lvl="1"/>
            <a:r>
              <a:rPr lang="en-AU" sz="2000" dirty="0">
                <a:latin typeface="Cambria Math" panose="02040503050406030204" pitchFamily="18" charset="0"/>
                <a:ea typeface="Cambria Math" panose="02040503050406030204" pitchFamily="18" charset="0"/>
              </a:rPr>
              <a:t>Accurately predict unseen cases, i.e. test cases (primary)</a:t>
            </a:r>
          </a:p>
          <a:p>
            <a:pPr lvl="1"/>
            <a:r>
              <a:rPr lang="en-AU" sz="2000" dirty="0">
                <a:latin typeface="Cambria Math" panose="02040503050406030204" pitchFamily="18" charset="0"/>
                <a:ea typeface="Cambria Math" panose="02040503050406030204" pitchFamily="18" charset="0"/>
              </a:rPr>
              <a:t>Understand the relationship between inputs and output (secondary)</a:t>
            </a:r>
          </a:p>
          <a:p>
            <a:endParaRPr lang="en-AU" sz="1000" dirty="0">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Ø"/>
            </a:pPr>
            <a:r>
              <a:rPr lang="en-AU" sz="2000" dirty="0">
                <a:latin typeface="Cambria Math" panose="02040503050406030204" pitchFamily="18" charset="0"/>
                <a:ea typeface="Cambria Math" panose="02040503050406030204" pitchFamily="18" charset="0"/>
              </a:rPr>
              <a:t>Two sub-categories:</a:t>
            </a:r>
          </a:p>
          <a:p>
            <a:pPr lvl="1"/>
            <a:r>
              <a:rPr lang="en-AU" sz="2000" dirty="0">
                <a:latin typeface="Cambria Math" panose="02040503050406030204" pitchFamily="18" charset="0"/>
                <a:ea typeface="Cambria Math" panose="02040503050406030204" pitchFamily="18" charset="0"/>
              </a:rPr>
              <a:t>Regression – a continuous outcome</a:t>
            </a:r>
          </a:p>
          <a:p>
            <a:pPr lvl="1"/>
            <a:r>
              <a:rPr lang="en-AU" sz="2000" dirty="0">
                <a:latin typeface="Cambria Math" panose="02040503050406030204" pitchFamily="18" charset="0"/>
                <a:ea typeface="Cambria Math" panose="02040503050406030204" pitchFamily="18" charset="0"/>
              </a:rPr>
              <a:t>Classification – a categorical/qualitative outcome</a:t>
            </a:r>
          </a:p>
        </p:txBody>
      </p:sp>
      <p:sp>
        <p:nvSpPr>
          <p:cNvPr id="6" name="Title 5"/>
          <p:cNvSpPr>
            <a:spLocks noGrp="1"/>
          </p:cNvSpPr>
          <p:nvPr>
            <p:ph type="title"/>
          </p:nvPr>
        </p:nvSpPr>
        <p:spPr/>
        <p:txBody>
          <a:bodyPr>
            <a:normAutofit/>
          </a:bodyPr>
          <a:lstStyle/>
          <a:p>
            <a:r>
              <a:rPr lang="en-US" sz="3200" dirty="0"/>
              <a:t>Introduction to Machine Learning</a:t>
            </a:r>
          </a:p>
        </p:txBody>
      </p:sp>
    </p:spTree>
    <p:extLst>
      <p:ext uri="{BB962C8B-B14F-4D97-AF65-F5344CB8AC3E}">
        <p14:creationId xmlns:p14="http://schemas.microsoft.com/office/powerpoint/2010/main" val="2135707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1092200" y="1270969"/>
            <a:ext cx="9864725" cy="4990420"/>
          </a:xfrm>
        </p:spPr>
        <p:txBody>
          <a:bodyPr>
            <a:noAutofit/>
          </a:bodyPr>
          <a:lstStyle/>
          <a:p>
            <a:r>
              <a:rPr lang="en-AU" sz="2800" b="1" dirty="0">
                <a:latin typeface="Cambria Math" panose="02040503050406030204" pitchFamily="18" charset="0"/>
                <a:ea typeface="Cambria Math" panose="02040503050406030204" pitchFamily="18" charset="0"/>
              </a:rPr>
              <a:t>Unsupervised Learning</a:t>
            </a:r>
          </a:p>
          <a:p>
            <a:pPr marL="342900" indent="-342900">
              <a:buFont typeface="Wingdings" panose="05000000000000000000" pitchFamily="2" charset="2"/>
              <a:buChar char="Ø"/>
            </a:pPr>
            <a:r>
              <a:rPr lang="en-AU" sz="2200" dirty="0">
                <a:latin typeface="Cambria Math" panose="02040503050406030204" pitchFamily="18" charset="0"/>
                <a:ea typeface="Cambria Math" panose="02040503050406030204" pitchFamily="18" charset="0"/>
              </a:rPr>
              <a:t>No distinctions between input(s) and output within a data set.</a:t>
            </a:r>
          </a:p>
          <a:p>
            <a:endParaRPr lang="en-AU" sz="1000" dirty="0">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Ø"/>
            </a:pPr>
            <a:r>
              <a:rPr lang="en-AU" sz="2200" dirty="0">
                <a:latin typeface="Cambria Math" panose="02040503050406030204" pitchFamily="18" charset="0"/>
                <a:ea typeface="Cambria Math" panose="02040503050406030204" pitchFamily="18" charset="0"/>
              </a:rPr>
              <a:t>Attempts to uncover the underlying structure or pattern within a data set.</a:t>
            </a:r>
          </a:p>
          <a:p>
            <a:endParaRPr lang="en-AU" sz="1000" dirty="0">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Ø"/>
            </a:pPr>
            <a:r>
              <a:rPr lang="en-AU" sz="2200" dirty="0">
                <a:latin typeface="Cambria Math" panose="02040503050406030204" pitchFamily="18" charset="0"/>
                <a:ea typeface="Cambria Math" panose="02040503050406030204" pitchFamily="18" charset="0"/>
              </a:rPr>
              <a:t>Can lead to testable hypotheses.</a:t>
            </a:r>
          </a:p>
          <a:p>
            <a:pPr marL="342900" indent="-342900">
              <a:buFont typeface="Wingdings" panose="05000000000000000000" pitchFamily="2" charset="2"/>
              <a:buChar char="Ø"/>
            </a:pPr>
            <a:endParaRPr lang="en-AU" sz="1000" dirty="0">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Ø"/>
            </a:pPr>
            <a:r>
              <a:rPr lang="en-AU" sz="2200" dirty="0">
                <a:latin typeface="Cambria Math" panose="02040503050406030204" pitchFamily="18" charset="0"/>
                <a:ea typeface="Cambria Math" panose="02040503050406030204" pitchFamily="18" charset="0"/>
              </a:rPr>
              <a:t>Difficult to know how well you have done.</a:t>
            </a:r>
          </a:p>
          <a:p>
            <a:endParaRPr lang="en-AU" sz="1000" dirty="0">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Ø"/>
            </a:pPr>
            <a:r>
              <a:rPr lang="en-AU" sz="2200" dirty="0">
                <a:latin typeface="Cambria Math" panose="02040503050406030204" pitchFamily="18" charset="0"/>
                <a:ea typeface="Cambria Math" panose="02040503050406030204" pitchFamily="18" charset="0"/>
              </a:rPr>
              <a:t>Two sub-categories:</a:t>
            </a:r>
          </a:p>
          <a:p>
            <a:pPr lvl="1"/>
            <a:r>
              <a:rPr lang="en-AU" sz="2200" dirty="0">
                <a:latin typeface="Cambria Math" panose="02040503050406030204" pitchFamily="18" charset="0"/>
                <a:ea typeface="Cambria Math" panose="02040503050406030204" pitchFamily="18" charset="0"/>
              </a:rPr>
              <a:t>Dimension reduction – visualisation of multi-dimensional data in lower dimensions, 2-D and 3-D.</a:t>
            </a:r>
          </a:p>
          <a:p>
            <a:pPr lvl="1"/>
            <a:r>
              <a:rPr lang="en-AU" sz="2200" dirty="0">
                <a:latin typeface="Cambria Math" panose="02040503050406030204" pitchFamily="18" charset="0"/>
                <a:ea typeface="Cambria Math" panose="02040503050406030204" pitchFamily="18" charset="0"/>
              </a:rPr>
              <a:t>Clustering – grouping of objects based on some similarity measures.</a:t>
            </a:r>
          </a:p>
          <a:p>
            <a:endParaRPr lang="en-AU" sz="2000" dirty="0"/>
          </a:p>
        </p:txBody>
      </p:sp>
      <p:sp>
        <p:nvSpPr>
          <p:cNvPr id="6" name="Title 5"/>
          <p:cNvSpPr>
            <a:spLocks noGrp="1"/>
          </p:cNvSpPr>
          <p:nvPr>
            <p:ph type="title"/>
          </p:nvPr>
        </p:nvSpPr>
        <p:spPr/>
        <p:txBody>
          <a:bodyPr>
            <a:normAutofit/>
          </a:bodyPr>
          <a:lstStyle/>
          <a:p>
            <a:r>
              <a:rPr lang="en-US" sz="3200" dirty="0"/>
              <a:t>Introduction to Machine Learning</a:t>
            </a:r>
          </a:p>
        </p:txBody>
      </p:sp>
    </p:spTree>
    <p:extLst>
      <p:ext uri="{BB962C8B-B14F-4D97-AF65-F5344CB8AC3E}">
        <p14:creationId xmlns:p14="http://schemas.microsoft.com/office/powerpoint/2010/main" val="2172074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1092200" y="1270969"/>
            <a:ext cx="9864725" cy="4990420"/>
          </a:xfrm>
        </p:spPr>
        <p:txBody>
          <a:bodyPr>
            <a:noAutofit/>
          </a:bodyPr>
          <a:lstStyle/>
          <a:p>
            <a:r>
              <a:rPr lang="en-AU" sz="2800" b="1" dirty="0">
                <a:latin typeface="Cambria Math" panose="02040503050406030204" pitchFamily="18" charset="0"/>
                <a:ea typeface="Cambria Math" panose="02040503050406030204" pitchFamily="18" charset="0"/>
              </a:rPr>
              <a:t>What is statistics?</a:t>
            </a:r>
          </a:p>
          <a:p>
            <a:pPr marL="342900" indent="-342900" algn="just">
              <a:buFont typeface="Wingdings" panose="05000000000000000000" pitchFamily="2" charset="2"/>
              <a:buChar char="Ø"/>
            </a:pPr>
            <a:r>
              <a:rPr lang="en-AU" sz="2400" dirty="0">
                <a:latin typeface="Cambria Math" panose="02040503050406030204" pitchFamily="18" charset="0"/>
                <a:ea typeface="Cambria Math" panose="02040503050406030204" pitchFamily="18" charset="0"/>
                <a:cs typeface="Times New Roman" pitchFamily="18" charset="0"/>
              </a:rPr>
              <a:t>Statistics allow us to learn from our data.</a:t>
            </a:r>
          </a:p>
          <a:p>
            <a:pPr marL="342900" indent="-342900" algn="just">
              <a:buFont typeface="Wingdings" panose="05000000000000000000" pitchFamily="2" charset="2"/>
              <a:buChar char="Ø"/>
            </a:pPr>
            <a:endParaRPr lang="en-AU" sz="1000" dirty="0">
              <a:latin typeface="Cambria Math" panose="02040503050406030204" pitchFamily="18" charset="0"/>
              <a:ea typeface="Cambria Math" panose="02040503050406030204" pitchFamily="18" charset="0"/>
              <a:cs typeface="Times New Roman" pitchFamily="18" charset="0"/>
            </a:endParaRPr>
          </a:p>
          <a:p>
            <a:pPr marL="342900" indent="-342900" algn="just">
              <a:buFont typeface="Wingdings" panose="05000000000000000000" pitchFamily="2" charset="2"/>
              <a:buChar char="Ø"/>
            </a:pPr>
            <a:r>
              <a:rPr lang="en-AU" sz="2400" dirty="0">
                <a:latin typeface="Cambria Math" panose="02040503050406030204" pitchFamily="18" charset="0"/>
                <a:ea typeface="Cambria Math" panose="02040503050406030204" pitchFamily="18" charset="0"/>
                <a:cs typeface="Times New Roman" pitchFamily="18" charset="0"/>
              </a:rPr>
              <a:t>Data are numbers with context.</a:t>
            </a:r>
          </a:p>
          <a:p>
            <a:pPr marL="342900" indent="-342900" algn="just">
              <a:buFont typeface="Wingdings" panose="05000000000000000000" pitchFamily="2" charset="2"/>
              <a:buChar char="Ø"/>
            </a:pPr>
            <a:endParaRPr lang="en-AU" sz="1000" dirty="0">
              <a:latin typeface="Cambria Math" panose="02040503050406030204" pitchFamily="18" charset="0"/>
              <a:ea typeface="Cambria Math" panose="02040503050406030204" pitchFamily="18" charset="0"/>
              <a:cs typeface="Times New Roman" pitchFamily="18" charset="0"/>
            </a:endParaRPr>
          </a:p>
          <a:p>
            <a:pPr marL="342900" indent="-342900" algn="just">
              <a:buFont typeface="Wingdings" panose="05000000000000000000" pitchFamily="2" charset="2"/>
              <a:buChar char="Ø"/>
            </a:pPr>
            <a:r>
              <a:rPr lang="en-AU" sz="2400" dirty="0">
                <a:latin typeface="Cambria Math" panose="02040503050406030204" pitchFamily="18" charset="0"/>
                <a:ea typeface="Cambria Math" panose="02040503050406030204" pitchFamily="18" charset="0"/>
                <a:cs typeface="Times New Roman" pitchFamily="18" charset="0"/>
              </a:rPr>
              <a:t>Data contains information about some group of </a:t>
            </a:r>
            <a:r>
              <a:rPr lang="en-AU" sz="2400" i="1" dirty="0">
                <a:latin typeface="Cambria Math" panose="02040503050406030204" pitchFamily="18" charset="0"/>
                <a:ea typeface="Cambria Math" panose="02040503050406030204" pitchFamily="18" charset="0"/>
                <a:cs typeface="Times New Roman" pitchFamily="18" charset="0"/>
              </a:rPr>
              <a:t>individuals.</a:t>
            </a:r>
          </a:p>
          <a:p>
            <a:pPr marL="342900" indent="-342900" algn="just">
              <a:buFont typeface="Wingdings" panose="05000000000000000000" pitchFamily="2" charset="2"/>
              <a:buChar char="Ø"/>
            </a:pPr>
            <a:endParaRPr lang="en-AU" sz="1000" i="1" dirty="0">
              <a:latin typeface="Cambria Math" panose="02040503050406030204" pitchFamily="18" charset="0"/>
              <a:ea typeface="Cambria Math" panose="02040503050406030204" pitchFamily="18" charset="0"/>
              <a:cs typeface="Times New Roman" pitchFamily="18" charset="0"/>
            </a:endParaRPr>
          </a:p>
          <a:p>
            <a:pPr marL="342900" indent="-342900" algn="just">
              <a:buFont typeface="Wingdings" panose="05000000000000000000" pitchFamily="2" charset="2"/>
              <a:buChar char="Ø"/>
            </a:pPr>
            <a:r>
              <a:rPr lang="en-AU" sz="2400" dirty="0">
                <a:latin typeface="Cambria Math" panose="02040503050406030204" pitchFamily="18" charset="0"/>
                <a:ea typeface="Cambria Math" panose="02040503050406030204" pitchFamily="18" charset="0"/>
                <a:cs typeface="Times New Roman" pitchFamily="18" charset="0"/>
              </a:rPr>
              <a:t>A characteristic of an individual is referred to as a </a:t>
            </a:r>
            <a:r>
              <a:rPr lang="en-AU" sz="2400" i="1" dirty="0">
                <a:latin typeface="Cambria Math" panose="02040503050406030204" pitchFamily="18" charset="0"/>
                <a:ea typeface="Cambria Math" panose="02040503050406030204" pitchFamily="18" charset="0"/>
                <a:cs typeface="Times New Roman" pitchFamily="18" charset="0"/>
              </a:rPr>
              <a:t>variable</a:t>
            </a:r>
            <a:r>
              <a:rPr lang="en-AU" sz="2400" dirty="0">
                <a:latin typeface="Cambria Math" panose="02040503050406030204" pitchFamily="18" charset="0"/>
                <a:ea typeface="Cambria Math" panose="02040503050406030204" pitchFamily="18" charset="0"/>
                <a:cs typeface="Times New Roman" pitchFamily="18" charset="0"/>
              </a:rPr>
              <a:t>.</a:t>
            </a:r>
          </a:p>
          <a:p>
            <a:pPr marL="806958" lvl="1" indent="-514350" algn="just">
              <a:buFont typeface="Wingdings" panose="05000000000000000000" pitchFamily="2" charset="2"/>
              <a:buChar char="Ø"/>
            </a:pPr>
            <a:endParaRPr lang="en-AU" sz="2000" dirty="0">
              <a:latin typeface="Cambria Math" panose="02040503050406030204" pitchFamily="18" charset="0"/>
              <a:ea typeface="Cambria Math" panose="02040503050406030204" pitchFamily="18" charset="0"/>
              <a:cs typeface="Times New Roman" pitchFamily="18" charset="0"/>
            </a:endParaRPr>
          </a:p>
        </p:txBody>
      </p:sp>
      <p:sp>
        <p:nvSpPr>
          <p:cNvPr id="6" name="Title 5"/>
          <p:cNvSpPr>
            <a:spLocks noGrp="1"/>
          </p:cNvSpPr>
          <p:nvPr>
            <p:ph type="title"/>
          </p:nvPr>
        </p:nvSpPr>
        <p:spPr/>
        <p:txBody>
          <a:bodyPr>
            <a:normAutofit/>
          </a:bodyPr>
          <a:lstStyle/>
          <a:p>
            <a:r>
              <a:rPr lang="en-US" sz="3200" dirty="0"/>
              <a:t>Introduction to Data Analysis</a:t>
            </a:r>
          </a:p>
        </p:txBody>
      </p:sp>
    </p:spTree>
    <p:extLst>
      <p:ext uri="{BB962C8B-B14F-4D97-AF65-F5344CB8AC3E}">
        <p14:creationId xmlns:p14="http://schemas.microsoft.com/office/powerpoint/2010/main" val="619346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1092200" y="1270969"/>
            <a:ext cx="9864725" cy="4990420"/>
          </a:xfrm>
        </p:spPr>
        <p:txBody>
          <a:bodyPr>
            <a:noAutofit/>
          </a:bodyPr>
          <a:lstStyle/>
          <a:p>
            <a:r>
              <a:rPr lang="en-AU" sz="2800" b="1" dirty="0">
                <a:latin typeface="Cambria Math" panose="02040503050406030204" pitchFamily="18" charset="0"/>
                <a:ea typeface="Cambria Math" panose="02040503050406030204" pitchFamily="18" charset="0"/>
              </a:rPr>
              <a:t>Data Types</a:t>
            </a:r>
          </a:p>
          <a:p>
            <a:r>
              <a:rPr lang="en-AU" sz="2000" dirty="0">
                <a:latin typeface="Cambria Math" panose="02040503050406030204" pitchFamily="18" charset="0"/>
                <a:ea typeface="Cambria Math" panose="02040503050406030204" pitchFamily="18" charset="0"/>
                <a:cs typeface="Times New Roman" pitchFamily="18" charset="0"/>
              </a:rPr>
              <a:t>Two main types of data:</a:t>
            </a:r>
          </a:p>
          <a:p>
            <a:pPr marL="263525" indent="-263525" algn="just">
              <a:buFont typeface="Wingdings" panose="05000000000000000000" pitchFamily="2" charset="2"/>
              <a:buChar char="Ø"/>
            </a:pPr>
            <a:r>
              <a:rPr lang="en-AU" sz="2000" b="1" dirty="0">
                <a:latin typeface="Cambria Math" panose="02040503050406030204" pitchFamily="18" charset="0"/>
                <a:ea typeface="Cambria Math" panose="02040503050406030204" pitchFamily="18" charset="0"/>
                <a:cs typeface="Times New Roman" pitchFamily="18" charset="0"/>
              </a:rPr>
              <a:t>Qualitative</a:t>
            </a:r>
            <a:r>
              <a:rPr lang="en-AU" sz="2000" dirty="0">
                <a:latin typeface="Cambria Math" panose="02040503050406030204" pitchFamily="18" charset="0"/>
                <a:ea typeface="Cambria Math" panose="02040503050406030204" pitchFamily="18" charset="0"/>
                <a:cs typeface="Times New Roman" pitchFamily="18" charset="0"/>
              </a:rPr>
              <a:t> (categorical) – variables that represent qualities and cannot be measured.</a:t>
            </a:r>
          </a:p>
          <a:p>
            <a:pPr marL="627063" lvl="1" indent="-268288" algn="just" defTabSz="538163"/>
            <a:r>
              <a:rPr lang="en-AU" sz="2000" dirty="0">
                <a:latin typeface="Cambria Math" panose="02040503050406030204" pitchFamily="18" charset="0"/>
                <a:ea typeface="Cambria Math" panose="02040503050406030204" pitchFamily="18" charset="0"/>
                <a:cs typeface="Times New Roman" pitchFamily="18" charset="0"/>
              </a:rPr>
              <a:t>Nominal – characteristics have no order, e.g. eye colour, gender (male/female).</a:t>
            </a:r>
          </a:p>
          <a:p>
            <a:pPr marL="627063" lvl="1" indent="-268288" algn="just" defTabSz="538163"/>
            <a:r>
              <a:rPr lang="en-AU" sz="2000" dirty="0">
                <a:latin typeface="Cambria Math" panose="02040503050406030204" pitchFamily="18" charset="0"/>
                <a:ea typeface="Cambria Math" panose="02040503050406030204" pitchFamily="18" charset="0"/>
                <a:cs typeface="Times New Roman" pitchFamily="18" charset="0"/>
              </a:rPr>
              <a:t>Ordinal – characteristics that are intrinsically ordered, e.g. educational attainment (primary, secondary, tertiary).</a:t>
            </a:r>
          </a:p>
          <a:p>
            <a:pPr marL="901700" lvl="1" indent="-268288" algn="just">
              <a:buFont typeface="Wingdings" panose="05000000000000000000" pitchFamily="2" charset="2"/>
              <a:buChar char="Ø"/>
            </a:pPr>
            <a:endParaRPr lang="en-AU" sz="1000" dirty="0">
              <a:latin typeface="Cambria Math" panose="02040503050406030204" pitchFamily="18" charset="0"/>
              <a:ea typeface="Cambria Math" panose="02040503050406030204" pitchFamily="18" charset="0"/>
              <a:cs typeface="Times New Roman" pitchFamily="18" charset="0"/>
            </a:endParaRPr>
          </a:p>
          <a:p>
            <a:pPr marL="263525" indent="-263525">
              <a:buFont typeface="Wingdings" panose="05000000000000000000" pitchFamily="2" charset="2"/>
              <a:buChar char="Ø"/>
            </a:pPr>
            <a:r>
              <a:rPr lang="en-AU" sz="2000" b="1" dirty="0">
                <a:latin typeface="Cambria Math" panose="02040503050406030204" pitchFamily="18" charset="0"/>
                <a:ea typeface="Cambria Math" panose="02040503050406030204" pitchFamily="18" charset="0"/>
                <a:cs typeface="Times New Roman" pitchFamily="18" charset="0"/>
              </a:rPr>
              <a:t>Quantitative</a:t>
            </a:r>
            <a:r>
              <a:rPr lang="en-AU" sz="2000" dirty="0">
                <a:latin typeface="Cambria Math" panose="02040503050406030204" pitchFamily="18" charset="0"/>
                <a:ea typeface="Cambria Math" panose="02040503050406030204" pitchFamily="18" charset="0"/>
                <a:cs typeface="Times New Roman" pitchFamily="18" charset="0"/>
              </a:rPr>
              <a:t> (numerical)</a:t>
            </a:r>
          </a:p>
          <a:p>
            <a:pPr marL="627063" lvl="1" indent="-268288" algn="just">
              <a:tabLst>
                <a:tab pos="2241550" algn="l"/>
              </a:tabLst>
            </a:pPr>
            <a:r>
              <a:rPr lang="en-AU" sz="2000" dirty="0">
                <a:latin typeface="Cambria Math" panose="02040503050406030204" pitchFamily="18" charset="0"/>
                <a:ea typeface="Cambria Math" panose="02040503050406030204" pitchFamily="18" charset="0"/>
                <a:cs typeface="Times New Roman" pitchFamily="18" charset="0"/>
              </a:rPr>
              <a:t>Discrete – able to take only certain distinct values within an allowable range. The allowable range maybe finite or infinite. For example, outcome of a dice roll, and number of students.</a:t>
            </a:r>
          </a:p>
          <a:p>
            <a:pPr marL="627063" lvl="1" indent="-268288" algn="just"/>
            <a:r>
              <a:rPr lang="en-AU" sz="2000" dirty="0">
                <a:latin typeface="Cambria Math" panose="02040503050406030204" pitchFamily="18" charset="0"/>
                <a:ea typeface="Cambria Math" panose="02040503050406030204" pitchFamily="18" charset="0"/>
                <a:cs typeface="Times New Roman" pitchFamily="18" charset="0"/>
              </a:rPr>
              <a:t>Continuous – data measured on a scale, able to take on any values within an allowable range which maybe finite or infinite, e.g. body mass, height.</a:t>
            </a:r>
          </a:p>
          <a:p>
            <a:pPr marL="806958" lvl="1" indent="-514350" algn="just">
              <a:buFont typeface="Wingdings" panose="05000000000000000000" pitchFamily="2" charset="2"/>
              <a:buChar char="Ø"/>
            </a:pPr>
            <a:endParaRPr lang="en-AU" sz="2000" dirty="0">
              <a:latin typeface="Cambria Math" panose="02040503050406030204" pitchFamily="18" charset="0"/>
              <a:ea typeface="Cambria Math" panose="02040503050406030204" pitchFamily="18" charset="0"/>
              <a:cs typeface="Times New Roman" pitchFamily="18" charset="0"/>
            </a:endParaRPr>
          </a:p>
        </p:txBody>
      </p:sp>
      <p:sp>
        <p:nvSpPr>
          <p:cNvPr id="6" name="Title 5"/>
          <p:cNvSpPr>
            <a:spLocks noGrp="1"/>
          </p:cNvSpPr>
          <p:nvPr>
            <p:ph type="title"/>
          </p:nvPr>
        </p:nvSpPr>
        <p:spPr/>
        <p:txBody>
          <a:bodyPr>
            <a:normAutofit/>
          </a:bodyPr>
          <a:lstStyle/>
          <a:p>
            <a:r>
              <a:rPr lang="en-US" sz="3200" dirty="0"/>
              <a:t>Introduction to Data Analysis</a:t>
            </a:r>
          </a:p>
        </p:txBody>
      </p:sp>
    </p:spTree>
    <p:extLst>
      <p:ext uri="{BB962C8B-B14F-4D97-AF65-F5344CB8AC3E}">
        <p14:creationId xmlns:p14="http://schemas.microsoft.com/office/powerpoint/2010/main" val="424644009"/>
      </p:ext>
    </p:extLst>
  </p:cSld>
  <p:clrMapOvr>
    <a:masterClrMapping/>
  </p:clrMapOvr>
</p:sld>
</file>

<file path=ppt/theme/theme1.xml><?xml version="1.0" encoding="utf-8"?>
<a:theme xmlns:a="http://schemas.openxmlformats.org/drawingml/2006/main" name="1_Office Theme">
  <a:themeElements>
    <a:clrScheme name="Custom 1">
      <a:dk1>
        <a:srgbClr val="101920"/>
      </a:dk1>
      <a:lt1>
        <a:srgbClr val="FFFFFF"/>
      </a:lt1>
      <a:dk2>
        <a:srgbClr val="404140"/>
      </a:dk2>
      <a:lt2>
        <a:srgbClr val="FFFFFF"/>
      </a:lt2>
      <a:accent1>
        <a:srgbClr val="004B85"/>
      </a:accent1>
      <a:accent2>
        <a:srgbClr val="BE2F36"/>
      </a:accent2>
      <a:accent3>
        <a:srgbClr val="FFC658"/>
      </a:accent3>
      <a:accent4>
        <a:srgbClr val="F16121"/>
      </a:accent4>
      <a:accent5>
        <a:srgbClr val="009878"/>
      </a:accent5>
      <a:accent6>
        <a:srgbClr val="EFECE5"/>
      </a:accent6>
      <a:hlink>
        <a:srgbClr val="004B85"/>
      </a:hlink>
      <a:folHlink>
        <a:srgbClr val="F16121"/>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CU Science PowerPoint Template_Widescreen_Nov18" id="{38E290FD-FA73-034D-9C7A-50BD8EBE3BDA}" vid="{1A5AF8DA-9E09-3644-A572-21D1127A8D2F}"/>
    </a:ext>
  </a:extLst>
</a:theme>
</file>

<file path=ppt/theme/theme2.xml><?xml version="1.0" encoding="utf-8"?>
<a:theme xmlns:a="http://schemas.openxmlformats.org/drawingml/2006/main" name="Office Theme">
  <a:themeElements>
    <a:clrScheme name="World Ready Science">
      <a:dk1>
        <a:srgbClr val="101920"/>
      </a:dk1>
      <a:lt1>
        <a:srgbClr val="FFFFFF"/>
      </a:lt1>
      <a:dk2>
        <a:srgbClr val="404140"/>
      </a:dk2>
      <a:lt2>
        <a:srgbClr val="FFFFFF"/>
      </a:lt2>
      <a:accent1>
        <a:srgbClr val="004B85"/>
      </a:accent1>
      <a:accent2>
        <a:srgbClr val="BE2F36"/>
      </a:accent2>
      <a:accent3>
        <a:srgbClr val="FFC658"/>
      </a:accent3>
      <a:accent4>
        <a:srgbClr val="F16121"/>
      </a:accent4>
      <a:accent5>
        <a:srgbClr val="009878"/>
      </a:accent5>
      <a:accent6>
        <a:srgbClr val="EFECE5"/>
      </a:accent6>
      <a:hlink>
        <a:srgbClr val="004B85"/>
      </a:hlink>
      <a:folHlink>
        <a:srgbClr val="F1612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CU Medical and Health Sciences PowerPoint Template_Widescreen_Apr19" id="{D10DD285-2DF1-9C4F-B5C8-5578DD628922}" vid="{A8463ABB-FE07-0249-9E07-D7B4EEEA80D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54D70A4D3BDAC4DA844CF94BDC718DE" ma:contentTypeVersion="12" ma:contentTypeDescription="Create a new document." ma:contentTypeScope="" ma:versionID="4b92428a8fbacb6eb7801fec34e5fea9">
  <xsd:schema xmlns:xsd="http://www.w3.org/2001/XMLSchema" xmlns:xs="http://www.w3.org/2001/XMLSchema" xmlns:p="http://schemas.microsoft.com/office/2006/metadata/properties" xmlns:ns3="491914aa-29b3-4b6b-a714-ce49462a8929" xmlns:ns4="3fe1c992-d9d2-4d9a-b246-62445b7e203e" targetNamespace="http://schemas.microsoft.com/office/2006/metadata/properties" ma:root="true" ma:fieldsID="555e1e72aaeb452e1be9c626cc95755e" ns3:_="" ns4:_="">
    <xsd:import namespace="491914aa-29b3-4b6b-a714-ce49462a8929"/>
    <xsd:import namespace="3fe1c992-d9d2-4d9a-b246-62445b7e203e"/>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1914aa-29b3-4b6b-a714-ce49462a892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e1c992-d9d2-4d9a-b246-62445b7e203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74702C-53B7-4CB4-99DC-B67BAA9A8E84}">
  <ds:schemaRefs>
    <ds:schemaRef ds:uri="http://schemas.microsoft.com/office/infopath/2007/PartnerControls"/>
    <ds:schemaRef ds:uri="http://purl.org/dc/elements/1.1/"/>
    <ds:schemaRef ds:uri="http://schemas.microsoft.com/office/2006/metadata/properties"/>
    <ds:schemaRef ds:uri="3fe1c992-d9d2-4d9a-b246-62445b7e203e"/>
    <ds:schemaRef ds:uri="491914aa-29b3-4b6b-a714-ce49462a8929"/>
    <ds:schemaRef ds:uri="http://schemas.microsoft.com/office/2006/documentManagement/types"/>
    <ds:schemaRef ds:uri="http://schemas.openxmlformats.org/package/2006/metadata/core-properties"/>
    <ds:schemaRef ds:uri="http://purl.org/dc/dcmitype/"/>
    <ds:schemaRef ds:uri="http://www.w3.org/XML/1998/namespace"/>
    <ds:schemaRef ds:uri="http://purl.org/dc/terms/"/>
  </ds:schemaRefs>
</ds:datastoreItem>
</file>

<file path=customXml/itemProps2.xml><?xml version="1.0" encoding="utf-8"?>
<ds:datastoreItem xmlns:ds="http://schemas.openxmlformats.org/officeDocument/2006/customXml" ds:itemID="{F40D579D-3DB6-4A56-80B8-416764EFDA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91914aa-29b3-4b6b-a714-ce49462a8929"/>
    <ds:schemaRef ds:uri="3fe1c992-d9d2-4d9a-b246-62445b7e20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95F39B7-F234-4D61-B91F-F454A610C2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2412</TotalTime>
  <Words>2525</Words>
  <Application>Microsoft Office PowerPoint</Application>
  <PresentationFormat>Widescreen</PresentationFormat>
  <Paragraphs>361</Paragraphs>
  <Slides>24</Slides>
  <Notes>23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MS PGothic</vt:lpstr>
      <vt:lpstr>Arial</vt:lpstr>
      <vt:lpstr>Calibri</vt:lpstr>
      <vt:lpstr>Cambria Math</vt:lpstr>
      <vt:lpstr>Times New Roman</vt:lpstr>
      <vt:lpstr>Wingdings</vt:lpstr>
      <vt:lpstr>1_Office Theme</vt:lpstr>
      <vt:lpstr>Office Theme</vt:lpstr>
      <vt:lpstr>Data Analysis and Visualisation</vt:lpstr>
      <vt:lpstr>Introduction to Machine Learning</vt:lpstr>
      <vt:lpstr>Introduction to Machine Learning</vt:lpstr>
      <vt:lpstr>Introduction to Machine Learning</vt:lpstr>
      <vt:lpstr>Introduction to Machine Learning</vt:lpstr>
      <vt:lpstr>Introduction to Machine Learning</vt:lpstr>
      <vt:lpstr>Introduction to Machine Learning</vt:lpstr>
      <vt:lpstr>Introduction to Data Analysis</vt:lpstr>
      <vt:lpstr>Introduction to Data Analysis</vt:lpstr>
      <vt:lpstr>Introduction to Data Analysis</vt:lpstr>
      <vt:lpstr>Introduction to Data Analysis</vt:lpstr>
      <vt:lpstr>Introduction to Data Analysis</vt:lpstr>
      <vt:lpstr>Introduction to Data Analysis</vt:lpstr>
      <vt:lpstr>Introduction to Data Analysis</vt:lpstr>
      <vt:lpstr>Introduction to Data Analysis</vt:lpstr>
      <vt:lpstr>Introduction to Data Analysis</vt:lpstr>
      <vt:lpstr>Introduction to Data Analysis</vt:lpstr>
      <vt:lpstr>Introduction to Data Analysis</vt:lpstr>
      <vt:lpstr>Introduction to Data Analysis</vt:lpstr>
      <vt:lpstr>Introduction to Data Analysis</vt:lpstr>
      <vt:lpstr>Introduction to Data Analysis</vt:lpstr>
      <vt:lpstr>Data Quality Issues</vt:lpstr>
      <vt:lpstr>Data Quality Issues</vt:lpstr>
      <vt:lpstr>Data Quality Issues</vt:lpstr>
    </vt:vector>
  </TitlesOfParts>
  <Company>Edith Cowan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Sophie KENNEDY</dc:creator>
  <cp:lastModifiedBy>Johnny LO</cp:lastModifiedBy>
  <cp:revision>29</cp:revision>
  <dcterms:created xsi:type="dcterms:W3CDTF">2019-10-04T04:26:50Z</dcterms:created>
  <dcterms:modified xsi:type="dcterms:W3CDTF">2021-02-17T13:04:53Z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0x010100E54D70A4D3BDAC4DA844CF94BDC718DE</vt:lpwstr>
  </property>
</Properties>
</file>