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4972" autoAdjust="0"/>
  </p:normalViewPr>
  <p:slideViewPr>
    <p:cSldViewPr snapToGrid="0">
      <p:cViewPr varScale="1">
        <p:scale>
          <a:sx n="57" d="100"/>
          <a:sy n="57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414E3-D910-4A7F-A77A-EF7DAAF4AD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24B99-C141-4AC6-BC32-6784AC676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5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rewrite the top textbox to read “{your team name} {final or semi-final} submission” and add subtext into the below textbox as necessary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24B99-C141-4AC6-BC32-6784AC676D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7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roxima Nova"/>
              <a:buNone/>
              <a:defRPr sz="6000" b="1" i="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l="2571" t="12477"/>
          <a:stretch/>
        </p:blipFill>
        <p:spPr>
          <a:xfrm>
            <a:off x="0" y="0"/>
            <a:ext cx="7697738" cy="2250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7800" y="5996357"/>
            <a:ext cx="2743200" cy="606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23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839788" y="19304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Proxima Nova"/>
              <a:buNone/>
              <a:defRPr sz="3200" b="1" i="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1"/>
          <p:cNvSpPr>
            <a:spLocks noGrp="1"/>
          </p:cNvSpPr>
          <p:nvPr>
            <p:ph type="pic" idx="2"/>
          </p:nvPr>
        </p:nvSpPr>
        <p:spPr>
          <a:xfrm>
            <a:off x="5183188" y="2460625"/>
            <a:ext cx="6172200" cy="33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839788" y="3530600"/>
            <a:ext cx="3932237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7" name="Google Shape;6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03137" y="-320808"/>
            <a:ext cx="7900875" cy="2571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7800" y="5996357"/>
            <a:ext cx="2743200" cy="606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189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03137" y="-320808"/>
            <a:ext cx="7900875" cy="2571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7800" y="5996357"/>
            <a:ext cx="2743200" cy="606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676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1849" y="1585356"/>
            <a:ext cx="10979151" cy="425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8E"/>
              </a:buClr>
              <a:buSzPts val="2000"/>
              <a:buNone/>
              <a:defRPr sz="2000">
                <a:solidFill>
                  <a:srgbClr val="8E8F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8E"/>
              </a:buClr>
              <a:buSzPts val="1800"/>
              <a:buNone/>
              <a:defRPr sz="1800">
                <a:solidFill>
                  <a:srgbClr val="8E8F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8E"/>
              </a:buClr>
              <a:buSzPts val="1600"/>
              <a:buNone/>
              <a:defRPr sz="1600">
                <a:solidFill>
                  <a:srgbClr val="8E8F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8E"/>
              </a:buClr>
              <a:buSzPts val="1600"/>
              <a:buNone/>
              <a:defRPr sz="1600">
                <a:solidFill>
                  <a:srgbClr val="8E8F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8E"/>
              </a:buClr>
              <a:buSzPts val="1600"/>
              <a:buNone/>
              <a:defRPr sz="1600">
                <a:solidFill>
                  <a:srgbClr val="8E8F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8E"/>
              </a:buClr>
              <a:buSzPts val="1600"/>
              <a:buNone/>
              <a:defRPr sz="1600">
                <a:solidFill>
                  <a:srgbClr val="8E8F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8E"/>
              </a:buClr>
              <a:buSzPts val="1600"/>
              <a:buNone/>
              <a:defRPr sz="1600">
                <a:solidFill>
                  <a:srgbClr val="8E8F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8E"/>
              </a:buClr>
              <a:buSzPts val="1600"/>
              <a:buNone/>
              <a:defRPr sz="1600">
                <a:solidFill>
                  <a:srgbClr val="8E8F8E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613822" y="550079"/>
            <a:ext cx="7197178" cy="50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oxima Nova"/>
              <a:buNone/>
              <a:defRPr sz="2800" b="1" i="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2190997" y="1168094"/>
            <a:ext cx="1006433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497" y="96546"/>
            <a:ext cx="4288249" cy="1395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3106" y="6092687"/>
            <a:ext cx="2127894" cy="470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10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8200" y="1508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roxima Nova"/>
              <a:buNone/>
              <a:defRPr sz="4400" b="1" i="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63600" y="2884488"/>
            <a:ext cx="10515600" cy="305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0" i="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03137" y="-320808"/>
            <a:ext cx="7900875" cy="2571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7800" y="5996357"/>
            <a:ext cx="2743200" cy="606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73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49" y="2833688"/>
            <a:ext cx="10979151" cy="300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8E"/>
              </a:buClr>
              <a:buSzPts val="2000"/>
              <a:buNone/>
              <a:defRPr sz="2000">
                <a:solidFill>
                  <a:srgbClr val="8E8F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8E"/>
              </a:buClr>
              <a:buSzPts val="1800"/>
              <a:buNone/>
              <a:defRPr sz="1800">
                <a:solidFill>
                  <a:srgbClr val="8E8F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8E"/>
              </a:buClr>
              <a:buSzPts val="1600"/>
              <a:buNone/>
              <a:defRPr sz="1600">
                <a:solidFill>
                  <a:srgbClr val="8E8F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8E"/>
              </a:buClr>
              <a:buSzPts val="1600"/>
              <a:buNone/>
              <a:defRPr sz="1600">
                <a:solidFill>
                  <a:srgbClr val="8E8F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8E"/>
              </a:buClr>
              <a:buSzPts val="1600"/>
              <a:buNone/>
              <a:defRPr sz="1600">
                <a:solidFill>
                  <a:srgbClr val="8E8F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8E"/>
              </a:buClr>
              <a:buSzPts val="1600"/>
              <a:buNone/>
              <a:defRPr sz="1600">
                <a:solidFill>
                  <a:srgbClr val="8E8F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8E"/>
              </a:buClr>
              <a:buSzPts val="1600"/>
              <a:buNone/>
              <a:defRPr sz="1600">
                <a:solidFill>
                  <a:srgbClr val="8E8F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8E"/>
              </a:buClr>
              <a:buSzPts val="1600"/>
              <a:buNone/>
              <a:defRPr sz="1600">
                <a:solidFill>
                  <a:srgbClr val="8E8F8E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2040834" y="1355725"/>
            <a:ext cx="9770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oxima Nova"/>
              <a:buNone/>
              <a:defRPr sz="2800" b="1" i="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1888435" y="2266122"/>
            <a:ext cx="1065474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03137" y="-320808"/>
            <a:ext cx="7900875" cy="2571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7800" y="5996357"/>
            <a:ext cx="2743200" cy="606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258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2833688"/>
            <a:ext cx="5181600" cy="303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0" i="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2833688"/>
            <a:ext cx="5181600" cy="303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0" i="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8200" y="1508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roxima Nova"/>
              <a:buNone/>
              <a:defRPr sz="4400" b="1" i="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03137" y="-320808"/>
            <a:ext cx="7900875" cy="2571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7800" y="5996357"/>
            <a:ext cx="2743200" cy="606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92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839788" y="283368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839788" y="3657600"/>
            <a:ext cx="5157787" cy="2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6172200" y="283368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6172200" y="3657600"/>
            <a:ext cx="5183188" cy="2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1508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roxima Nova"/>
              <a:buNone/>
              <a:defRPr sz="4400" b="1" i="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03137" y="-320808"/>
            <a:ext cx="7900875" cy="2571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7800" y="5996357"/>
            <a:ext cx="2743200" cy="606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818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838200" y="1508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roxima Nova"/>
              <a:buNone/>
              <a:defRPr sz="4400" b="1" i="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03137" y="-320808"/>
            <a:ext cx="7900875" cy="2571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7800" y="5996357"/>
            <a:ext cx="2743200" cy="606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092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839788" y="19304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Proxima Nova"/>
              <a:buNone/>
              <a:defRPr sz="3200" b="1" i="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5183188" y="2460626"/>
            <a:ext cx="6172200" cy="334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0" i="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839788" y="3530600"/>
            <a:ext cx="3932237" cy="2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1" name="Google Shape;6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03137" y="-320808"/>
            <a:ext cx="7900875" cy="2571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7800" y="5996357"/>
            <a:ext cx="2743200" cy="606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12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"/>
              <a:buNone/>
              <a:defRPr sz="4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99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2">
            <a:alphaModFix/>
          </a:blip>
          <a:srcRect t="33043" r="70883"/>
          <a:stretch/>
        </p:blipFill>
        <p:spPr>
          <a:xfrm rot="10800000">
            <a:off x="-2" y="2218924"/>
            <a:ext cx="1712859" cy="46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13">
            <a:alphaModFix/>
          </a:blip>
          <a:srcRect t="13393" r="65365"/>
          <a:stretch/>
        </p:blipFill>
        <p:spPr>
          <a:xfrm>
            <a:off x="9877419" y="0"/>
            <a:ext cx="2314582" cy="6817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63184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0">
          <p15:clr>
            <a:srgbClr val="F26B43"/>
          </p15:clr>
        </p15:guide>
        <p15:guide id="2" pos="74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16E4-33CC-4D61-A4E4-9CE3E3016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 err="1"/>
              <a:t>GoCode</a:t>
            </a:r>
            <a:r>
              <a:rPr lang="en-US" dirty="0"/>
              <a:t> Colorado 2019 Submission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1E130-A843-4C2F-BD17-68D7D7B05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{subtext}</a:t>
            </a:r>
          </a:p>
        </p:txBody>
      </p:sp>
    </p:spTree>
    <p:extLst>
      <p:ext uri="{BB962C8B-B14F-4D97-AF65-F5344CB8AC3E}">
        <p14:creationId xmlns:p14="http://schemas.microsoft.com/office/powerpoint/2010/main" val="332517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F198-BD69-4B2F-B4F6-12B0C878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101849"/>
            <a:ext cx="10515600" cy="1031095"/>
          </a:xfrm>
        </p:spPr>
        <p:txBody>
          <a:bodyPr/>
          <a:lstStyle/>
          <a:p>
            <a:pPr algn="l"/>
            <a:r>
              <a:rPr lang="en-US" dirty="0"/>
              <a:t>9.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24F51-5536-4FB8-BF33-E1CF8ADBE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3132944"/>
            <a:ext cx="10515600" cy="2810655"/>
          </a:xfrm>
        </p:spPr>
        <p:txBody>
          <a:bodyPr/>
          <a:lstStyle/>
          <a:p>
            <a:r>
              <a:rPr lang="en-US" sz="1800" dirty="0"/>
              <a:t>What are the results of your analysis/product?</a:t>
            </a:r>
          </a:p>
        </p:txBody>
      </p:sp>
    </p:spTree>
    <p:extLst>
      <p:ext uri="{BB962C8B-B14F-4D97-AF65-F5344CB8AC3E}">
        <p14:creationId xmlns:p14="http://schemas.microsoft.com/office/powerpoint/2010/main" val="30238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F198-BD69-4B2F-B4F6-12B0C878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101849"/>
            <a:ext cx="10515600" cy="1031095"/>
          </a:xfrm>
        </p:spPr>
        <p:txBody>
          <a:bodyPr/>
          <a:lstStyle/>
          <a:p>
            <a:pPr marL="742950" indent="-742950" algn="l">
              <a:buFont typeface="+mj-lt"/>
              <a:buAutoNum type="arabicPeriod"/>
            </a:pPr>
            <a:r>
              <a:rPr lang="en-US" dirty="0"/>
              <a:t>Problem Solved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24F51-5536-4FB8-BF33-E1CF8ADBE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3132944"/>
            <a:ext cx="10515600" cy="2810655"/>
          </a:xfrm>
        </p:spPr>
        <p:txBody>
          <a:bodyPr/>
          <a:lstStyle/>
          <a:p>
            <a:r>
              <a:rPr lang="en-US" sz="1800" dirty="0"/>
              <a:t>Problem statement, hypothesis, and/or the specific question driving the analysis.</a:t>
            </a:r>
          </a:p>
          <a:p>
            <a:r>
              <a:rPr lang="en-US" sz="1800" dirty="0"/>
              <a:t>Why does the problem need to be solved? </a:t>
            </a:r>
          </a:p>
          <a:p>
            <a:r>
              <a:rPr lang="en-US" sz="1800" dirty="0"/>
              <a:t>Why would a BDM use your product or analysis?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757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F198-BD69-4B2F-B4F6-12B0C878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101849"/>
            <a:ext cx="10515600" cy="1031095"/>
          </a:xfrm>
        </p:spPr>
        <p:txBody>
          <a:bodyPr/>
          <a:lstStyle/>
          <a:p>
            <a:pPr algn="l"/>
            <a:r>
              <a:rPr lang="en-US" dirty="0"/>
              <a:t>2. 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24F51-5536-4FB8-BF33-E1CF8ADBE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3132944"/>
            <a:ext cx="10515600" cy="2810655"/>
          </a:xfrm>
        </p:spPr>
        <p:txBody>
          <a:bodyPr/>
          <a:lstStyle/>
          <a:p>
            <a:r>
              <a:rPr lang="en-US" sz="1800" dirty="0"/>
              <a:t>If BDMs use your analysis/product, what will the impact be?</a:t>
            </a:r>
          </a:p>
        </p:txBody>
      </p:sp>
    </p:spTree>
    <p:extLst>
      <p:ext uri="{BB962C8B-B14F-4D97-AF65-F5344CB8AC3E}">
        <p14:creationId xmlns:p14="http://schemas.microsoft.com/office/powerpoint/2010/main" val="264861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F198-BD69-4B2F-B4F6-12B0C878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101849"/>
            <a:ext cx="10515600" cy="1031095"/>
          </a:xfrm>
        </p:spPr>
        <p:txBody>
          <a:bodyPr/>
          <a:lstStyle/>
          <a:p>
            <a:pPr algn="l"/>
            <a:r>
              <a:rPr lang="en-US" dirty="0"/>
              <a:t>3. Target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24F51-5536-4FB8-BF33-E1CF8ADBE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3132944"/>
            <a:ext cx="10515600" cy="2810655"/>
          </a:xfrm>
        </p:spPr>
        <p:txBody>
          <a:bodyPr/>
          <a:lstStyle/>
          <a:p>
            <a:r>
              <a:rPr lang="en-US" sz="1800" dirty="0"/>
              <a:t>Who is your target market?</a:t>
            </a:r>
          </a:p>
          <a:p>
            <a:r>
              <a:rPr lang="en-US" sz="1800" dirty="0"/>
              <a:t>Who will use your product/analysis?</a:t>
            </a:r>
          </a:p>
        </p:txBody>
      </p:sp>
    </p:spTree>
    <p:extLst>
      <p:ext uri="{BB962C8B-B14F-4D97-AF65-F5344CB8AC3E}">
        <p14:creationId xmlns:p14="http://schemas.microsoft.com/office/powerpoint/2010/main" val="28378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F198-BD69-4B2F-B4F6-12B0C878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101849"/>
            <a:ext cx="10515600" cy="1031095"/>
          </a:xfrm>
        </p:spPr>
        <p:txBody>
          <a:bodyPr/>
          <a:lstStyle/>
          <a:p>
            <a:pPr algn="l"/>
            <a:r>
              <a:rPr lang="en-US" dirty="0"/>
              <a:t>4. Market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24F51-5536-4FB8-BF33-E1CF8ADBE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3132944"/>
            <a:ext cx="10515600" cy="2810655"/>
          </a:xfrm>
        </p:spPr>
        <p:txBody>
          <a:bodyPr/>
          <a:lstStyle/>
          <a:p>
            <a:r>
              <a:rPr lang="en-US" sz="1800" dirty="0"/>
              <a:t>Explain any market testing your team has done</a:t>
            </a:r>
          </a:p>
          <a:p>
            <a:r>
              <a:rPr lang="en-US" sz="1800" dirty="0"/>
              <a:t>Have you tested your product/analysis/idea with potential users?</a:t>
            </a:r>
          </a:p>
        </p:txBody>
      </p:sp>
    </p:spTree>
    <p:extLst>
      <p:ext uri="{BB962C8B-B14F-4D97-AF65-F5344CB8AC3E}">
        <p14:creationId xmlns:p14="http://schemas.microsoft.com/office/powerpoint/2010/main" val="19032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F198-BD69-4B2F-B4F6-12B0C878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101849"/>
            <a:ext cx="10515600" cy="1031095"/>
          </a:xfrm>
        </p:spPr>
        <p:txBody>
          <a:bodyPr/>
          <a:lstStyle/>
          <a:p>
            <a:pPr algn="l"/>
            <a:r>
              <a:rPr lang="en-US" dirty="0"/>
              <a:t>5. Competition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24F51-5536-4FB8-BF33-E1CF8ADBE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3132944"/>
            <a:ext cx="10515600" cy="2810655"/>
          </a:xfrm>
        </p:spPr>
        <p:txBody>
          <a:bodyPr/>
          <a:lstStyle/>
          <a:p>
            <a:r>
              <a:rPr lang="en-US" sz="1800" dirty="0"/>
              <a:t>Are there any competing products/analyses? </a:t>
            </a:r>
          </a:p>
          <a:p>
            <a:r>
              <a:rPr lang="en-US" sz="1800" dirty="0"/>
              <a:t>How is yours different?</a:t>
            </a:r>
          </a:p>
        </p:txBody>
      </p:sp>
    </p:spTree>
    <p:extLst>
      <p:ext uri="{BB962C8B-B14F-4D97-AF65-F5344CB8AC3E}">
        <p14:creationId xmlns:p14="http://schemas.microsoft.com/office/powerpoint/2010/main" val="311877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F198-BD69-4B2F-B4F6-12B0C878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101849"/>
            <a:ext cx="10515600" cy="1031095"/>
          </a:xfrm>
        </p:spPr>
        <p:txBody>
          <a:bodyPr/>
          <a:lstStyle/>
          <a:p>
            <a:pPr algn="l"/>
            <a:r>
              <a:rPr lang="en-US" dirty="0"/>
              <a:t>6.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24F51-5536-4FB8-BF33-E1CF8ADBE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3132944"/>
            <a:ext cx="10515600" cy="2810655"/>
          </a:xfrm>
        </p:spPr>
        <p:txBody>
          <a:bodyPr/>
          <a:lstStyle/>
          <a:p>
            <a:r>
              <a:rPr lang="en-US" sz="1800" dirty="0"/>
              <a:t>How will you get BDMs to use your product/analysis?</a:t>
            </a:r>
          </a:p>
        </p:txBody>
      </p:sp>
    </p:spTree>
    <p:extLst>
      <p:ext uri="{BB962C8B-B14F-4D97-AF65-F5344CB8AC3E}">
        <p14:creationId xmlns:p14="http://schemas.microsoft.com/office/powerpoint/2010/main" val="210006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F198-BD69-4B2F-B4F6-12B0C878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101849"/>
            <a:ext cx="10515600" cy="1031095"/>
          </a:xfrm>
        </p:spPr>
        <p:txBody>
          <a:bodyPr/>
          <a:lstStyle/>
          <a:p>
            <a:pPr algn="l"/>
            <a:r>
              <a:rPr lang="en-US" dirty="0"/>
              <a:t>7. 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24F51-5536-4FB8-BF33-E1CF8ADBE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3132944"/>
            <a:ext cx="10515600" cy="2810655"/>
          </a:xfrm>
        </p:spPr>
        <p:txBody>
          <a:bodyPr/>
          <a:lstStyle/>
          <a:p>
            <a:r>
              <a:rPr lang="en-US" sz="1800" dirty="0"/>
              <a:t>How did your team build your product/analysis?</a:t>
            </a:r>
          </a:p>
          <a:p>
            <a:r>
              <a:rPr lang="en-US" sz="1800" dirty="0"/>
              <a:t>What obstacles did your team overcome? </a:t>
            </a:r>
          </a:p>
          <a:p>
            <a:r>
              <a:rPr lang="en-US" sz="1800" dirty="0"/>
              <a:t>How has your product/analysis changed over time?</a:t>
            </a:r>
          </a:p>
        </p:txBody>
      </p:sp>
    </p:spTree>
    <p:extLst>
      <p:ext uri="{BB962C8B-B14F-4D97-AF65-F5344CB8AC3E}">
        <p14:creationId xmlns:p14="http://schemas.microsoft.com/office/powerpoint/2010/main" val="238354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F198-BD69-4B2F-B4F6-12B0C878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101849"/>
            <a:ext cx="10515600" cy="1031095"/>
          </a:xfrm>
        </p:spPr>
        <p:txBody>
          <a:bodyPr/>
          <a:lstStyle/>
          <a:p>
            <a:pPr algn="l"/>
            <a:r>
              <a:rPr lang="en-US" dirty="0"/>
              <a:t>8.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24F51-5536-4FB8-BF33-E1CF8ADBE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3132944"/>
            <a:ext cx="10515600" cy="2810655"/>
          </a:xfrm>
        </p:spPr>
        <p:txBody>
          <a:bodyPr/>
          <a:lstStyle/>
          <a:p>
            <a:r>
              <a:rPr lang="en-US" sz="1800" dirty="0"/>
              <a:t>List all datasets used in your product/analysis</a:t>
            </a:r>
          </a:p>
          <a:p>
            <a:r>
              <a:rPr lang="en-US" sz="1800" dirty="0"/>
              <a:t>What data is and is not from CIM?</a:t>
            </a:r>
          </a:p>
          <a:p>
            <a:r>
              <a:rPr lang="en-US" sz="1800" dirty="0"/>
              <a:t>How has your team added value to the data?</a:t>
            </a:r>
          </a:p>
          <a:p>
            <a:pPr marL="508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0357634"/>
      </p:ext>
    </p:extLst>
  </p:cSld>
  <p:clrMapOvr>
    <a:masterClrMapping/>
  </p:clrMapOvr>
</p:sld>
</file>

<file path=ppt/theme/theme1.xml><?xml version="1.0" encoding="utf-8"?>
<a:theme xmlns:a="http://schemas.openxmlformats.org/drawingml/2006/main" name="GC19_3slide">
  <a:themeElements>
    <a:clrScheme name="Custom 11">
      <a:dk1>
        <a:srgbClr val="393A38"/>
      </a:dk1>
      <a:lt1>
        <a:srgbClr val="F9F4F0"/>
      </a:lt1>
      <a:dk2>
        <a:srgbClr val="264C58"/>
      </a:dk2>
      <a:lt2>
        <a:srgbClr val="CCC8C1"/>
      </a:lt2>
      <a:accent1>
        <a:srgbClr val="B9413E"/>
      </a:accent1>
      <a:accent2>
        <a:srgbClr val="E1665F"/>
      </a:accent2>
      <a:accent3>
        <a:srgbClr val="CC8234"/>
      </a:accent3>
      <a:accent4>
        <a:srgbClr val="FFC000"/>
      </a:accent4>
      <a:accent5>
        <a:srgbClr val="3A8C70"/>
      </a:accent5>
      <a:accent6>
        <a:srgbClr val="5FB495"/>
      </a:accent6>
      <a:hlink>
        <a:srgbClr val="B9413E"/>
      </a:hlink>
      <a:folHlink>
        <a:srgbClr val="3A8C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GC19_3slide</Template>
  <TotalTime>0</TotalTime>
  <Words>237</Words>
  <Application>Microsoft Office PowerPoint</Application>
  <PresentationFormat>Widescreen</PresentationFormat>
  <Paragraphs>31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Proxima Nova</vt:lpstr>
      <vt:lpstr>GC19_3slide</vt:lpstr>
      <vt:lpstr>GoCode Colorado 2019 Submission Template</vt:lpstr>
      <vt:lpstr>Problem Solved</vt:lpstr>
      <vt:lpstr>2. Impact</vt:lpstr>
      <vt:lpstr>3. Target Audience</vt:lpstr>
      <vt:lpstr>4. Market Testing</vt:lpstr>
      <vt:lpstr>5. Competition</vt:lpstr>
      <vt:lpstr>6. Implementation</vt:lpstr>
      <vt:lpstr>7. Story</vt:lpstr>
      <vt:lpstr>8. Data</vt:lpstr>
      <vt:lpstr>9.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GoCode Colorado 2019 Submission Template</dc:title>
  <dc:creator>Van Wallace</dc:creator>
  <cp:lastModifiedBy>Van Wallace</cp:lastModifiedBy>
  <cp:revision>5</cp:revision>
  <dcterms:created xsi:type="dcterms:W3CDTF">2019-03-14T21:39:23Z</dcterms:created>
  <dcterms:modified xsi:type="dcterms:W3CDTF">2019-03-14T22:13:29Z</dcterms:modified>
</cp:coreProperties>
</file>