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03-Jun-14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03-Jun-14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Easley Inventory System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Home inventory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1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difficult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is vastly different from the experience this author had with Web Forms. </a:t>
            </a:r>
          </a:p>
          <a:p>
            <a:r>
              <a:rPr lang="en-US" dirty="0" smtClean="0"/>
              <a:t>Asp.NET is case sensitive and uses @Model and @model to mean different things.  </a:t>
            </a:r>
          </a:p>
          <a:p>
            <a:r>
              <a:rPr lang="en-US" dirty="0" smtClean="0"/>
              <a:t>Trying to seed the database anywhere other than </a:t>
            </a:r>
            <a:r>
              <a:rPr lang="en-US" dirty="0" err="1" smtClean="0"/>
              <a:t>Application_Start</a:t>
            </a:r>
            <a:r>
              <a:rPr lang="en-US" dirty="0" smtClean="0"/>
              <a:t> is a bad idea. The intent was to create two databases (a Clean database with basic information, and a Demo database with all records populated.)  This did not work out.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Easiest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 was the most fun, and easiest component of all. Unit Tests in this project include 40+% code coverage!</a:t>
            </a:r>
          </a:p>
          <a:p>
            <a:r>
              <a:rPr lang="en-US" dirty="0" smtClean="0"/>
              <a:t>jQuery UI was a breeze to implement, and at times easier than the MVC components themselves.</a:t>
            </a:r>
          </a:p>
          <a:p>
            <a:r>
              <a:rPr lang="en-US" dirty="0" smtClean="0"/>
              <a:t>Given enough time, the entire site would be updated to use jQuery UI.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6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feature isn’t working out, cut it, and implement a simpler alternative.  The more advanced feature can always be added back in later.</a:t>
            </a:r>
          </a:p>
          <a:p>
            <a:r>
              <a:rPr lang="en-US" dirty="0" smtClean="0"/>
              <a:t>Functionality is more important than form.  An ugly website is more accepted than a malfunctioning one. </a:t>
            </a:r>
          </a:p>
          <a:p>
            <a:r>
              <a:rPr lang="en-US" dirty="0" smtClean="0"/>
              <a:t>Always backup your work.  Use a Source Control Management (SCM) system like </a:t>
            </a:r>
            <a:r>
              <a:rPr lang="en-US" dirty="0" err="1" smtClean="0"/>
              <a:t>GitHub</a:t>
            </a:r>
            <a:r>
              <a:rPr lang="en-US" dirty="0" smtClean="0"/>
              <a:t> to ensure multiple revisions are available.  Hard drive failure occurred mid-project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MVC has amazing “Code First” capabilities that make database design a breeze.</a:t>
            </a:r>
          </a:p>
          <a:p>
            <a:r>
              <a:rPr lang="en-US" dirty="0" smtClean="0"/>
              <a:t>ASP.NET MVC </a:t>
            </a:r>
            <a:r>
              <a:rPr lang="en-US" dirty="0" smtClean="0"/>
              <a:t>can be secure by default, with some basic coding practices.</a:t>
            </a:r>
          </a:p>
          <a:p>
            <a:r>
              <a:rPr lang="en-US" dirty="0" smtClean="0"/>
              <a:t>Function is more important than form.</a:t>
            </a:r>
          </a:p>
          <a:p>
            <a:r>
              <a:rPr lang="en-US" dirty="0" smtClean="0"/>
              <a:t>Visual Studio 2013 is much more helpful than 2012 was.  Upgrading the project was the best action item taken.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4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Nobody wants to see it happen to </a:t>
            </a:r>
            <a:r>
              <a:rPr lang="en-US" dirty="0" smtClean="0"/>
              <a:t>them, but burglaries happen all the time!</a:t>
            </a:r>
          </a:p>
          <a:p>
            <a:r>
              <a:rPr lang="en-US" dirty="0" smtClean="0"/>
              <a:t>Are you prepared with an inventory of what is in your home?</a:t>
            </a:r>
          </a:p>
          <a:p>
            <a:r>
              <a:rPr lang="en-US" dirty="0" smtClean="0"/>
              <a:t>Is it complete with everything the insurance company and police will need?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549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“Easley Inventory System” allows home owners to quickly track their most valuable purchases.  </a:t>
            </a:r>
          </a:p>
          <a:p>
            <a:r>
              <a:rPr lang="en-US" dirty="0" smtClean="0"/>
              <a:t>Currently it tracks:</a:t>
            </a:r>
          </a:p>
          <a:p>
            <a:pPr lvl="1"/>
            <a:r>
              <a:rPr lang="en-US" dirty="0" smtClean="0"/>
              <a:t>Asset Names</a:t>
            </a:r>
          </a:p>
          <a:p>
            <a:pPr lvl="1"/>
            <a:r>
              <a:rPr lang="en-US" dirty="0" smtClean="0"/>
              <a:t>Purchase Dates, Prices, and Locations</a:t>
            </a:r>
          </a:p>
          <a:p>
            <a:pPr lvl="1"/>
            <a:r>
              <a:rPr lang="en-US" dirty="0" smtClean="0"/>
              <a:t>Pictures of the asset items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468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</a:t>
            </a:r>
            <a:r>
              <a:rPr lang="en-US" dirty="0" smtClean="0"/>
              <a:t>jQuery </a:t>
            </a:r>
            <a:r>
              <a:rPr lang="en-US" dirty="0"/>
              <a:t>UI Dialog windows</a:t>
            </a:r>
            <a:endParaRPr lang="en-US" dirty="0"/>
          </a:p>
        </p:txBody>
      </p:sp>
      <p:pic>
        <p:nvPicPr>
          <p:cNvPr id="1026" name="Picture 2" descr="C:\Users\deasley\AppData\Local\Temp\SNAGHTML251d46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788" y="2141538"/>
            <a:ext cx="6883448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2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login as admin feature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905" y="2357571"/>
            <a:ext cx="5876190" cy="214285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The automatic Login as Admin feature makes demonstrating the product easy.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a Glance Asset 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72" y="2011581"/>
            <a:ext cx="4642394" cy="42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4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Drill down searching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1513" y="658408"/>
            <a:ext cx="5356942" cy="3649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15" y="1698314"/>
            <a:ext cx="4528252" cy="4171784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3464860" y="2220965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dirty="0" smtClean="0"/>
              <a:t>Filter the “At a Glance” view by clicking on a purchase location.</a:t>
            </a:r>
          </a:p>
          <a:p>
            <a:pPr algn="ctr"/>
            <a:r>
              <a:rPr lang="en-US" dirty="0" smtClean="0"/>
              <a:t>All assets purchased from that location are shown. </a:t>
            </a:r>
          </a:p>
          <a:p>
            <a:pPr algn="ctr"/>
            <a:r>
              <a:rPr lang="en-US" dirty="0" smtClean="0"/>
              <a:t>Securely searches using Html Encoding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5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643" y="1955419"/>
            <a:ext cx="4885714" cy="3609524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3671048" y="1243812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dirty="0" smtClean="0"/>
              <a:t>Even the DETAILS page allows you to </a:t>
            </a:r>
          </a:p>
          <a:p>
            <a:pPr marL="0" indent="0" algn="ctr">
              <a:buNone/>
            </a:pPr>
            <a:r>
              <a:rPr lang="en-US" dirty="0" smtClean="0"/>
              <a:t>see inventory items purchased from the same location!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3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asset creation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-1394011" y="3047362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dirty="0" smtClean="0"/>
              <a:t>Access CREATE page from anywhere in the application</a:t>
            </a:r>
          </a:p>
          <a:p>
            <a:pPr algn="ctr"/>
            <a:r>
              <a:rPr lang="en-US" dirty="0" smtClean="0"/>
              <a:t>Quickly add assets using AJAX enable searching</a:t>
            </a:r>
          </a:p>
          <a:p>
            <a:pPr algn="ctr"/>
            <a:r>
              <a:rPr lang="en-US" dirty="0" smtClean="0"/>
              <a:t>Calendar Features too!</a:t>
            </a:r>
          </a:p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48" y="1957167"/>
            <a:ext cx="3104762" cy="971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225" y="2501556"/>
            <a:ext cx="2238095" cy="1561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235" y="2644991"/>
            <a:ext cx="4864260" cy="222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28</TotalTime>
  <Words>459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Easley Inventory System </vt:lpstr>
      <vt:lpstr>Introduction</vt:lpstr>
      <vt:lpstr>Overview of Project</vt:lpstr>
      <vt:lpstr>Modern jQuery UI Dialog windows</vt:lpstr>
      <vt:lpstr>Automatic login as admin feature</vt:lpstr>
      <vt:lpstr>At a Glance Asset View</vt:lpstr>
      <vt:lpstr>Drill down searching</vt:lpstr>
      <vt:lpstr>Details Page</vt:lpstr>
      <vt:lpstr>Quick asset creation</vt:lpstr>
      <vt:lpstr>Most difficult Challenges</vt:lpstr>
      <vt:lpstr>Easiest process</vt:lpstr>
      <vt:lpstr>Lessons learned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Easley Inventory System </dc:title>
  <dc:creator>Drew Easley</dc:creator>
  <cp:lastModifiedBy>Drew Easley</cp:lastModifiedBy>
  <cp:revision>16</cp:revision>
  <dcterms:created xsi:type="dcterms:W3CDTF">2014-06-03T20:23:19Z</dcterms:created>
  <dcterms:modified xsi:type="dcterms:W3CDTF">2014-06-04T04:01:57Z</dcterms:modified>
</cp:coreProperties>
</file>