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8:25:29.93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1213 340 24575,'-1'0'0,"0"1"0,0-1 0,0 1 0,0 0 0,0-1 0,0 1 0,0 0 0,1 0 0,-1-1 0,0 1 0,0 0 0,1 0 0,-1 0 0,0 0 0,1 0 0,-1 0 0,1 0 0,-1 0 0,1 0 0,-1 1 0,1 0 0,-10 32 0,8-27 0,-8 21 0,-1-1 0,-17 30 0,13-29 0,-18 51 0,4-8 0,21-55 0,0 0 0,2 1 0,-8 29 0,-6 31 0,20-151 0,-2 29 0,3-1 0,0 12 0,-1 0 0,-1 0 0,-12-63 0,3 43 0,8 38 0,-1 1 0,0 0 0,-1 0 0,-10-24 0,1-24 0,11 51 0,1 17 0,0 126 0,4 79 0,7-147 0,-6-45 0,-1 1 0,2 29 0,-6-38 0,1 1 0,1 0 0,0 0 0,0-1 0,1 1 0,0-1 0,7 18 0,-4-83 0,-4-20 0,14-111 0,-12 147 0,-1-1 0,-4-47 0,0 60 0,1 0 0,1-1 0,1 1 0,2 0 0,0 0 0,11-38 0,-11 83 0,-4 14 0,-12 44 0,9-43 0,-2-1 0,-15 47 0,12-47 0,1 1 0,2 0 0,-3 39 0,5-38 0,0-1 0,-3 0 0,-11 38 0,12-50 0,1 0 0,1 1 0,1 0 0,0 24 0,-4 26 0,5-54 0,2-14 0,0 0 0,0 0 0,-1 0 0,1 0 0,-1 0 0,0 0 0,0 0 0,0 0 0,-1-1 0,1 1 0,-1 0 0,-3 4 0,4-8 0,0-1 0,0 1 0,0-1 0,0 1 0,0-1 0,1 0 0,-1 1 0,0-1 0,0 0 0,1 0 0,-1 0 0,0 0 0,1 1 0,-1-1 0,1 0 0,-1 0 0,1 0 0,-1 0 0,1 0 0,0 0 0,-1-1 0,1 0 0,-11-28 0,-14-61 0,9 36 0,-15-99 0,25 117 0,-18-58 0,-2-13 0,17 64 0,-18-49 0,-7-34 0,31 114 0,0 0 0,-1 0 0,-1 0 0,0 0 0,-13-23 0,13 91 0,6 487 0,-2-515 0,-9 47 0,5-47 0,-2 50 0,8 237 0,0-319 0,0 1 0,0 0 0,0 0 0,1-1 0,-1 1 0,1 0 0,0 0 0,4-5 0,9-24 0,9-72 0,-4-2 0,-5 0 0,-5 0 0,-4-123 0,-6-180 0,0 405 0,0 0 0,0 1 0,0-1 0,-1 0 0,0 0 0,0 0 0,0 0 0,0 1 0,-1-1 0,0 0 0,-2-5 0,2 12 0,1 0 0,0 0 0,0 1 0,0-1 0,0 0 0,0 0 0,1 1 0,-1-1 0,1 0 0,-1 1 0,1-1 0,0 1 0,0 2 0,0-3 0,-5 31 0,-2 19 0,-1 77 0,10 7 0,-4 195 0,-8-237 0,4-49 0,0 54 0,7-56 0,1-22 0,-2 0 0,-3 33 0,-2-46 0,0-18 0,-3-19 0,3-30 0,-6-42 0,6 64 0,-3-57 0,7 65 0,-1 0 0,-1 0 0,-15-55 0,12 57 0,0-1 0,2 0 0,-2-34 0,-2-16 0,3-1 0,5 61 0,-1-1 0,-1 1 0,0 0 0,-9-31 0,6 120 0,3 41 0,5 101 0,7-150 0,-6-45 0,0 1 0,0 28 0,-4-38 0,1 14 0,-2 0 0,-6 43 0,6-59 0,-1 0 0,0-1 0,0 1 0,0 0 0,-1-1 0,0 0 0,-1 1 0,1-1 0,-1 0 0,0-1 0,-1 1 0,1-1 0,-11 9 0,14-13 0,-1 0 0,0 0 0,0 0 0,1-1 0,-1 1 0,0 0 0,0-1 0,1 0 0,-1 1 0,0-1 0,0 0 0,0 0 0,0 0 0,0 0 0,1-1 0,-1 1 0,0 0 0,0-1 0,0 1 0,0-1 0,1 1 0,-1-1 0,0 0 0,1 0 0,-1 0 0,1 0 0,-1 0 0,1 0 0,-1-1 0,1 1 0,-3-3 0,-8-7 0,1-2 0,-18-22 0,16 19 0,5 6-54,-1 0-1,0 1 0,-1 0 1,0 0-1,-1 1 1,1 1-1,-1-1 0,-1 2 1,0 0-1,1 0 1,-2 1-1,1 1 0,-1 0 1,1 0-1,-1 1 0,0 1 1,0 0-1,0 1 1,0 1-1,-1 0 0,1 0 1,0 1-1,0 1 1,-24 6-1,23-3-6771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8:25:37.6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524 254 24575,'0'-2'0,"0"0"0,0 0 0,1 1 0,-1-1 0,1 0 0,-1 0 0,1 1 0,0-1 0,0 1 0,-1-1 0,1 1 0,0-1 0,0 1 0,1-1 0,-1 1 0,0 0 0,0 0 0,1-1 0,-1 1 0,1 0 0,-1 0 0,1 0 0,-1 1 0,4-2 0,-4 1 0,1 1 0,-1-1 0,1 0 0,-1 0 0,0 0 0,1 0 0,-1 0 0,0 0 0,1 0 0,-1 0 0,0 0 0,0 0 0,0-1 0,0 1 0,0 0 0,-1-1 0,1 1 0,0-1 0,-1 1 0,1-1 0,-1 1 0,1-3 0,-1 3 0,0 0 0,0 0 0,-1 0 0,1 0 0,-1 0 0,1 0 0,-1 0 0,1 0 0,-1 0 0,1 1 0,-1-1 0,0 0 0,0 0 0,1 1 0,-1-1 0,0 0 0,0 1 0,0-1 0,0 1 0,1-1 0,-1 1 0,0-1 0,0 1 0,0 0 0,0-1 0,0 1 0,0 0 0,0 0 0,0 0 0,-2 0 0,-36-3 0,34 3 0,-170-20 0,164 20 0,0-1 0,1 0 0,-1-1 0,0 0 0,0 0 0,1-2 0,-18-6 0,28 10 0,-1 0 0,1 0 0,0 0 0,0 0 0,-1 0 0,1 0 0,0-1 0,0 1 0,-1 0 0,1 0 0,0 0 0,0 0 0,-1 0 0,1 0 0,0 0 0,0-1 0,0 1 0,-1 0 0,1 0 0,0 0 0,0 0 0,0-1 0,0 1 0,-1 0 0,1 0 0,0-1 0,0 1 0,0 0 0,0 0 0,0-1 0,0 1 0,0 0 0,0 0 0,0-1 0,0 1 0,-1 0 0,1 0 0,0-1 0,1 1 0,-1 0 0,0 0 0,0-1 0,0 1 0,0 0 0,0 0 0,0-1 0,0 1 0,0 0 0,0 0 0,0 0 0,1-1 0,-1 1 0,18-6 0,25 2 0,409 5 0,-444-1 0,1 0 0,0 1 0,-1 0 0,1 1 0,-1 0 0,0 0 0,13 6 0,-76-3 0,-355-6 0,435 3 0,46 7 0,-44-4 0,44 2 0,99-7 0,-260 20 0,64-12 0,-51 7 0,26-9 0,-67 16 0,108-18 0,11-1 0,24 1 0,39-2 0,-45-1 0,0 1 0,-1 0 0,0 2 0,27 8 0,-27-6 0,1-2 0,0 0 0,0-1 0,25 2 0,-27-5 0,-12 1 0,0 0 0,0-1 0,0 0 0,0 0 0,0 0 0,0-1 0,0 1 0,0-1 0,0 0 0,-1-1 0,1 1 0,8-5 0,-13 5 0,-1 0 0,1 0 0,-1 0 0,0 0 0,0 0 0,1 1 0,-1-1 0,0 0 0,0 0 0,0 1 0,0-1 0,0 0 0,0 1 0,0-1 0,0 1 0,0-1 0,0 1 0,0-1 0,-3 1 0,-25-12 0,-109-9 0,69 14 0,-130 5 0,161 3 0,176 2 0,149-6 0,-247-5 0,-38 8 0,0-1 0,0 1 0,0-1 0,-1 1 0,1-1 0,0 0 0,0 0 0,0 0 0,-1 0 0,1 0 0,-1 0 0,1-1 0,-1 1 0,1 0 0,-1-1 0,3-2 0,-5 3 0,1 1 0,0-1 0,0 1 0,0-1 0,0 0 0,0 1 0,-1-1 0,1 1 0,0-1 0,-1 1 0,1-1 0,0 1 0,-1-1 0,1 1 0,0-1 0,-1 1 0,1 0 0,-1-1 0,1 1 0,-1 0 0,1-1 0,-1 1 0,1 0 0,-1-1 0,1 1 0,-1 0 0,0 0 0,1 0 0,-1 0 0,1 0 0,-1-1 0,0 1 0,1 0 0,-1 0 0,0 1 0,-26-5 0,25 4 0,-68-3 0,-99 7 0,51 18 0,350-23 0,-195 1 0,-84 0 0,-1 2 0,0 2 0,-88 20 0,121-21 0,0 2 0,1-1 0,-1 2 0,1 0 0,-14 8 0,-29 7 0,49-19 0,0 0 0,0 1 0,1 0 0,-1 0 0,1 0 0,0 1 0,0 0 0,-10 7 0,17-10 0,-1-1 0,0 1 0,0-1 0,1 1 0,-1 0 0,0-1 0,0 1 0,1 0 0,-1 0 0,1-1 0,-1 1 0,1 0 0,-1 0 0,1 0 0,0 0 0,-1 0 0,1 0 0,0 0 0,-1-1 0,1 1 0,0 0 0,0 0 0,0 0 0,0 0 0,0 0 0,0 0 0,0 0 0,1 0 0,-1 0 0,0 1 0,2 0 0,-1-1 0,0 0 0,1 0 0,-1 0 0,1 0 0,-1 0 0,1 0 0,-1 0 0,1 0 0,0 0 0,-1-1 0,1 1 0,0-1 0,2 1 0,65 5 0,62-4 0,140-6 0,-217-5 0,-50 8 0,-1 0 0,1 0 0,-1 0 0,0 0 0,1 0 0,-1-1 0,0 0 0,0 1 0,0-1 0,0 0 0,0-1 0,3-2 0,-6 4 0,1 1 0,-1-1 0,0 1 0,1-1 0,-1 1 0,0 0 0,1-1 0,-1 1 0,0-1 0,0 1 0,0-1 0,1 0 0,-1 1 0,0-1 0,0 1 0,0-1 0,0 1 0,0-1 0,0 1 0,0-1 0,0 1 0,0-1 0,0 1 0,-1-1 0,1 1 0,0-1 0,0 1 0,0-1 0,-1 1 0,1-1 0,0 1 0,-1-1 0,1 1 0,-1-1 0,-20-9 0,-26 5 0,47 5 0,-1 0 0,-216 3 0,180 2 0,1 2 0,-66 22 0,45-11 0,43-14 0,1 0 0,0 1 0,-17 9 0,28-13 0,0 0 0,0 0 0,0 0 0,0 0 0,0 0 0,0 0 0,1 1 0,-1-1 0,0 1 0,1-1 0,-1 1 0,1-1 0,0 1 0,-1 0 0,1 0 0,0 0 0,0 0 0,0 0 0,1 0 0,-1 0 0,0 0 0,1 0 0,-1 0 0,1 0 0,0 1 0,-1-1 0,1 0 0,0 0 0,0 0 0,1 4 0,0-4 0,0 0 0,0-1 0,1 1 0,-1 0 0,0-1 0,1 1 0,-1-1 0,1 1 0,-1-1 0,1 1 0,0-1 0,0 0 0,-1 0 0,1 0 0,0 0 0,0 0 0,0-1 0,0 1 0,0 0 0,0-1 0,0 0 0,1 1 0,3-1 0,57 1 0,-49-2 0,77 1 0,53-3 0,-122 1 0,-1-2 0,0 0 0,0-1 0,34-13 0,-55 18 0,-1 0 0,1 0 0,0 0 0,0 0 0,0 0 0,0 0 0,0 0 0,0 0 0,0 0 0,0 0 0,0 0 0,0 0 0,-1 0 0,1-1 0,0 1 0,0 0 0,0 0 0,0 0 0,0 0 0,0 0 0,0 0 0,0 0 0,0 0 0,0 0 0,0 0 0,0 0 0,0 0 0,-1 0 0,1 0 0,0 0 0,0 0 0,0-1 0,0 1 0,0 0 0,0 0 0,0 0 0,0 0 0,0 0 0,0 0 0,0 0 0,0 0 0,0 0 0,0 0 0,0-1 0,0 1 0,0 0 0,0 0 0,0 0 0,0 0 0,0 0 0,0 0 0,0 0 0,0 0 0,0 0 0,0 0 0,1 0 0,-1-1 0,0 1 0,0 0 0,0 0 0,0 0 0,0 0 0,-15-3 0,-17 1 0,24 2 0,-10-1 0,0 1 0,1 0 0,-1 2 0,0 0 0,1 0 0,0 2 0,0 0 0,-27 11 0,-15 2 0,52-16 0,0 0 0,0 1 0,0-1 0,0 1 0,1 1 0,-1-1 0,0 1 0,1 0 0,0 1 0,-1-1 0,2 1 0,-1 0 0,0 1 0,-5 6 0,10-11 0,1 1 0,-1-1 0,1 1 0,-1-1 0,1 1 0,0 0 0,-1-1 0,1 1 0,0-1 0,0 1 0,-1 0 0,1-1 0,0 1 0,0 0 0,0-1 0,0 1 0,0 0 0,0-1 0,0 1 0,0 0 0,0 0 0,0-1 0,0 1 0,1 0 0,-1-1 0,0 1 0,0-1 0,1 1 0,-1 0 0,0-1 0,1 1 0,0 0 0,24 10 0,36-7 0,-58-4 0,58-3 0,74-13 0,-90 11 0,-27 4 0,1-2 0,-1 0 0,0 0 0,29-11 0,-47 14 0,1 0 0,-1 0 0,0 0 0,0 0 0,0 0 0,1 0 0,-1 0 0,0 0 0,0 0 0,1 0 0,-1 0 0,0 0 0,0 0 0,0 0 0,1-1 0,-1 1 0,0 0 0,0 0 0,0 0 0,1 0 0,-1 0 0,0 0 0,0-1 0,0 1 0,0 0 0,1 0 0,-1 0 0,0 0 0,0-1 0,0 1 0,0 0 0,0 0 0,0 0 0,0-1 0,0 1 0,1 0 0,-1 0 0,0 0 0,0-1 0,0 1 0,0 0 0,0 0 0,0 0 0,0-1 0,0 1 0,0 0 0,0 0 0,0-1 0,-1 1 0,1 0 0,0 0 0,0 0 0,0-1 0,0 1 0,0 0 0,0 0 0,-1-1 0,-16-4 0,-25 1 0,-12 2 0,-174 5 0,211-1 0,0 0 0,1 1 0,-1 1 0,1 0 0,0 2 0,0 0 0,0 0 0,-15 10 0,30-15 0,-1-1 0,1 1 0,0-1 0,0 1 0,0 0 0,0-1 0,0 1 0,0 0 0,0 0 0,0 0 0,0 0 0,0 0 0,0 0 0,1 0 0,-1 0 0,0 0 0,1 0 0,-1 0 0,1 0 0,-1 1 0,1-1 0,-1 0 0,1 0 0,0 1 0,0-1 0,-1 0 0,1 1 0,0-1 0,1 3 0,0-3 0,0 1 0,1 0 0,-1 0 0,1 0 0,-1-1 0,1 1 0,0-1 0,0 1 0,-1-1 0,1 0 0,0 1 0,0-1 0,1 0 0,-1-1 0,2 2 0,11 3 0,0 0 0,0-2 0,30 5 0,155-6 0,-103-3 0,-92 1 0,-1 0 0,1 0 0,0 0 0,0-1 0,0 0 0,-1 0 0,1 0 0,0 0 0,-1-1 0,1 1 0,-1-1 0,0 0 0,1-1 0,-1 1 0,7-6 0,-10 7 0,-1 1 0,0 0 0,0 0 0,0 0 0,0-1 0,1 1 0,-1 0 0,0 0 0,0-1 0,0 1 0,0 0 0,0 0 0,0-1 0,0 1 0,0 0 0,0 0 0,0-1 0,0 1 0,0 0 0,0-1 0,0 1 0,0 0 0,0 0 0,0-1 0,0 1 0,0 0 0,0 0 0,0-1 0,0 1 0,-1 0 0,1 0 0,0-1 0,0 1 0,0 0 0,0 0 0,-1 0 0,1-1 0,0 1 0,0 0 0,0 0 0,-1 0 0,1 0 0,0 0 0,-1-1 0,-17-4 0,-20 2 0,38 3 0,-37-1 0,0 1 0,-1 3 0,1 0 0,1 3 0,-1 1 0,1 2 0,-40 14 0,48-12 0,17-8 0,1 0 0,0 1 0,0 1 0,0-1 0,1 1 0,0 1 0,0 0 0,0 0 0,-14 14 0,23-20 0,0 0 0,-1 1 0,1-1 0,0 0 0,-1 1 0,1-1 0,0 0 0,-1 1 0,1-1 0,0 1 0,0-1 0,0 1 0,-1-1 0,1 1 0,0-1 0,0 1 0,0-1 0,0 0 0,0 1 0,0-1 0,0 1 0,0-1 0,0 1 0,0-1 0,0 1 0,0-1 0,0 1 0,0-1 0,0 1 0,1-1 0,-1 1 0,0-1 0,0 1 0,1-1 0,-1 0 0,0 1 0,0-1 0,1 1 0,23 8 0,34-7 0,-55-2 0,5 0 0,18 1 0,0-1 0,0-2 0,0-1 0,0 0 0,-1-2 0,43-14 0,-34 6 0,26-11 0,78-41 0,-134 62 0,39-26 0,-42 29 0,0 0 0,-1-1 0,1 1 0,-1-1 0,1 1 0,-1-1 0,0 0 0,1 1 0,-1-1 0,0 1 0,1-1 0,-1 0 0,0 1 0,0-1 0,1 0 0,-1 1 0,0-1 0,0 0 0,0 1 0,0-1 0,0 0 0,0 1 0,0-2 0,-1 1 0,0 0 0,1 0 0,-1 0 0,0 0 0,0 1 0,0-1 0,0 0 0,0 0 0,0 1 0,0-1 0,0 1 0,-1-1 0,1 1 0,0 0 0,0-1 0,0 1 0,0 0 0,-1 0 0,-1 0 0,-3-1 0,-1 0 0,1 1 0,-1 0 0,1 1 0,-1-1 0,1 1 0,-1 1 0,1-1 0,-1 1 0,1 0 0,0 0 0,-6 4 0,-12 6 0,-38 28 0,-13 6 0,68-43 0,-43 24 0,48-26 0,1 0 0,-1 0 0,0 1 0,0-1 0,1 1 0,-1 0 0,0-1 0,1 1 0,0 0 0,-1 0 0,1 0 0,0 0 0,0 0 0,0 0 0,0 0 0,1 0 0,-1 0 0,0 1 0,1-1 0,-1 4 0,1-4 0,1-1 0,-1 0 0,1 1 0,-1-1 0,1 0 0,0 0 0,-1 1 0,1-1 0,0 0 0,0 0 0,0 0 0,0 0 0,0 0 0,0 0 0,0 0 0,0 0 0,1 0 0,-1-1 0,0 1 0,0 0 0,1-1 0,-1 1 0,0-1 0,1 1 0,-1-1 0,1 0 0,-1 1 0,0-1 0,3 0 0,49 2 0,-45-2 0,60 0 0,80-4 0,-136 2 0,-1 0 0,1-1 0,-1 0 0,21-10 0,-27 11 0,0 0 0,0-1 0,0 1 0,-1-1 0,1 0 0,-1 0 0,1-1 0,-1 1 0,0-1 0,-1 0 0,1 0 0,4-7 0,-8 10 0,1 1 0,-1-1 0,0 0 0,1 1 0,-1-1 0,0 0 0,0 0 0,0 1 0,0-1 0,1 0 0,-1 0 0,0 1 0,0-1 0,-1 0 0,1 0 0,0 0 0,0 1 0,0-1 0,0 0 0,-1 1 0,1-1 0,0 0 0,-1 0 0,1 1 0,0-1 0,-1 0 0,1 1 0,-2-2 0,-23-9 0,-36 8 0,56 3 0,-34 0 0,3 0 0,-54 6 0,78-4 0,-1 0 0,1 1 0,0 1 0,0 0 0,0 1 0,1 0 0,0 0 0,-12 9 0,14-9 0,-40 30 0,46-33 0,0 0 0,1 0 0,-1 1 0,1-1 0,0 1 0,0-1 0,0 1 0,0 0 0,0 0 0,0 0 0,1 0 0,-1 0 0,-1 6 0,3-8 0,0 0 0,1 0 0,-1 0 0,0-1 0,1 1 0,-1 0 0,0 0 0,1 0 0,-1 0 0,1-1 0,-1 1 0,1 0 0,0-1 0,-1 1 0,1 0 0,0-1 0,0 1 0,-1-1 0,1 1 0,0-1 0,0 1 0,0-1 0,-1 1 0,1-1 0,0 0 0,0 0 0,0 1 0,0-1 0,0 0 0,0 0 0,0 0 0,1 0 0,37 2 0,-34-2 0,60 1 0,130-5 0,-191 3 0,-1 0 0,1 0 0,-1 0 0,1 0 0,-1-1 0,1 1 0,-1-1 0,0 0 0,0 0 0,0 0 0,0 0 0,0 0 0,-1-1 0,1 1 0,0-1 0,-1 0 0,0 0 0,3-4 0,-4 6 0,-1-1 0,1 1 0,0-1 0,0 1 0,-1-1 0,1 1 0,-1-1 0,1 1 0,-1-1 0,0 0 0,1 1 0,-1-1 0,0 0 0,0 1 0,0-1 0,0 0 0,-1 1 0,1-1 0,0 1 0,-1-1 0,1 0 0,-1 1 0,0-1 0,1 1 0,-1-1 0,0 1 0,0 0 0,0-1 0,0 1 0,0 0 0,0-1 0,0 1 0,0 0 0,-1 0 0,1 0 0,0 0 0,-1 0 0,1 1 0,-1-1 0,1 0 0,-3 0 0,-5-2 0,0 0 0,-1 0 0,1 2 0,0-1 0,-1 1 0,1 0 0,-15 1 0,-70 7 0,87-6 0,-9 2 0,0 2 0,0-1 0,1 2 0,-1 0 0,-24 14 0,-23 9 0,57-28 0,0 1 0,0 0 0,0 1 0,1-1 0,-1 1 0,1 1 0,0-1 0,0 1 0,0 0 0,0 0 0,-8 9 0,13-13 0,0 1 0,1-1 0,-1 0 0,0 1 0,0-1 0,0 1 0,0-1 0,0 1 0,1-1 0,-1 0 0,0 1 0,0-1 0,1 1 0,-1-1 0,0 0 0,1 1 0,-1-1 0,0 0 0,1 0 0,-1 1 0,1-1 0,-1 0 0,0 0 0,1 1 0,-1-1 0,1 0 0,-1 0 0,1 0 0,-1 0 0,1 0 0,-1 0 0,1 0 0,-1 0 0,0 0 0,1 0 0,-1 0 0,1 0 0,0 0 0,24 2 0,-24-2 0,14-2 0,-1 0 0,1 0 0,-1-1 0,0-1 0,0-1 0,0 0 0,22-12 0,10-2 0,-19 8 0,-1-1 0,0-1 0,-2-1 0,1-1 0,-2-1 0,0-1 0,25-25 0,-43 37 0,0-2 0,0 1 0,-1 0 0,0-1 0,0 0 0,-1 0 0,0 0 0,0 0 0,3-13 0,-5 19 0,-1-1 0,1 0 0,-1 0 0,1-1 0,-1 1 0,0 0 0,0 0 0,0 0 0,0 0 0,0 0 0,0 0 0,-1 0 0,1 0 0,-1 0 0,1 0 0,-1 0 0,0 0 0,0 0 0,0 1 0,0-1 0,0 0 0,0 0 0,0 1 0,0-1 0,-1 1 0,1-1 0,-1 1 0,1-1 0,-1 1 0,0 0 0,0 0 0,1 0 0,-1 0 0,0 0 0,0 0 0,0 1 0,0-1 0,0 0 0,-3 0 0,-8 0 0,0-1 0,0 1 0,0 1 0,-1 1 0,1 0 0,0 0 0,0 1 0,0 1 0,0 0 0,-19 8 0,-10 7 0,-68 39 0,84-42 0,10-6 0,-1 1 0,1 0 0,1 1 0,0 1 0,-14 15 0,29-27 0,-1 0 0,1 1 0,0-1 0,-1 0 0,1 1 0,0-1 0,-1 1 0,1-1 0,0 0 0,0 1 0,-1-1 0,1 1 0,0-1 0,0 1 0,0-1 0,0 1 0,0-1 0,-1 1 0,1-1 0,0 1 0,0-1 0,0 0 0,0 1 0,0-1 0,1 1 0,-1-1 0,0 1 0,0-1 0,0 1 0,0-1 0,0 1 0,1-1 0,-1 1 0,0-1 0,0 0 0,1 1 0,-1-1 0,1 1 0,22 7 0,35-5 0,-54-3 0,35-1 0,0-1 0,61-11 0,-90 12 0,0-1 0,0-1 0,0 0 0,-1 0 0,1-1 0,-1 0 0,0-1 0,0 0 0,-1-1 0,1 1 0,-1-2 0,0 1 0,-1-1 0,0 0 0,10-12 0,-14 13 0,0 1 0,-1-1 0,0 0 0,0 1 0,-1-1 0,2-9 0,-3 11 0,1 1 0,-1-1 0,1 0 0,0 0 0,0 0 0,1 0 0,-1 1 0,1-1 0,0 0 0,-1 1 0,2-1 0,-1 1 0,0 0 0,1 0 0,-1 0 0,5-4 0,-6 7 0,-1 0 0,1 0 0,-1 1 0,1-1 0,-1 0 0,1 0 0,-1 0 0,0 1 0,1-1 0,-1 0 0,1 1 0,-1-1 0,0 0 0,1 1 0,-1-1 0,0 0 0,1 1 0,-1-1 0,0 1 0,0-1 0,1 0 0,-1 1 0,0-1 0,0 1 0,0-1 0,0 1 0,0-1 0,1 1 0,-1-1 0,0 1 0,0-1 0,0 1 0,0-1 0,0 1 0,-1-1 0,1 1 0,0 0 0,2 23 0,-2-23 0,-2 217 0,2-771 0,0 548 0,0 2 0,0 0 0,0 1 0,0-1 0,0 0 0,0 1 0,0-1 0,1 1 0,0-1 0,-1 0 0,1 1 0,0-1 0,0 1 0,0-1 0,2-2 0,-3 5 0,1 1 0,0-1 0,-1 0 0,1 0 0,-1 1 0,0-1 0,1 0 0,-1 0 0,1 1 0,-1-1 0,1 0 0,-1 1 0,0-1 0,1 1 0,-1-1 0,0 1 0,1-1 0,-1 0 0,0 1 0,0-1 0,1 1 0,-1-1 0,0 1 0,0-1 0,0 1 0,0 0 0,0-1 0,1 1 0,-1-1 0,0 1 0,0-1 0,-1 1 0,1-1 0,0 1 0,0 0 0,4 24 0,-4 28 0,-1 0 0,-10 62 0,4-53 0,4 150 0,3-190 0,2-51 0,10-54 0,-3 23 0,12-67 0,-1 29 0,-20 119 0,1 0 0,1 0 0,1-1 0,1 1 0,12 40 0,0 2 0,-9-29 0,-1 0 0,-1 0 0,-1 53 0,-3-53 0,0-22 0,-1 1 0,0-1 0,0 1 0,-2-1 0,-2 14 0,4-26 0,0 1 0,0-1 0,0 0 0,0 0 0,0 0 0,0 1 0,0-1 0,0 0 0,0 0 0,0 0 0,0 1 0,0-1 0,0 0 0,0 0 0,0 0 0,0 1 0,0-1 0,-1 0 0,1 0 0,0 0 0,0 1 0,0-1 0,0 0 0,0 0 0,0 0 0,-1 0 0,1 0 0,0 0 0,0 1 0,0-1 0,0 0 0,-1 0 0,1 0 0,0 0 0,0 0 0,0 0 0,-1 0 0,1 0 0,0 0 0,0 0 0,0 0 0,-1 0 0,1 0 0,0 0 0,0 0 0,0 0 0,-1 0 0,1 0 0,0 0 0,0 0 0,0 0 0,-1 0 0,-6-14 0,-4-27 0,10 37 0,-6-45 0,2 0 0,4-94 0,1 121 0,1 79 0,1-23 0,-2-1 0,-1 1 0,-2-1 0,-1 0 0,-1 0 0,-14 44 0,6-16 0,11-49 0,0-1 0,0 0 0,-1 0 0,-5 13 0,3-77 0,-5-17 0,5 42 0,-1-50 0,4 43 0,-1 1 0,-13-55 0,9 56 0,1-1 0,-2-58 0,8 62 0,1 23 0,-1 21 0,10 129 0,1 13 0,-10-136 0,1-1 0,6 28 0,2 36 0,-4-49 0,-5-28 0,0-1 0,0 0 0,0 1 0,0-1 0,-1 1 0,0 7 0,-1-12 0,1 1 0,0-1 0,-1 0 0,1 1 0,-1-1 0,1 0 0,-1 0 0,0 0 0,0 1 0,1-1 0,-1 0 0,0 0 0,0 0 0,0 0 0,0 0 0,0-1 0,0 1 0,-1 0 0,1 0 0,0-1 0,0 1 0,-1 0 0,1-1 0,0 1 0,0-1 0,-1 0 0,1 0 0,-1 1 0,-2-1 0,-36 3 0,-1-1 0,-60-5 0,6 0 0,55 3 0,9 1 0,0-1 0,-1-2 0,-54-10 0,30 3 0,42 7 0,-1 0 0,1 0 0,0-2 0,0 0 0,-16-6 0,29 9 0,0 1 0,0-1 0,0 1 0,0-1 0,0 1 0,0-1 0,0 1 0,1-1 0,-1 0 0,0 0 0,0 0 0,0 1 0,1-1 0,-1 0 0,0 0 0,1 0 0,-1 0 0,1 0 0,-1 0 0,1 0 0,-1 0 0,1-1 0,0 1 0,0 0 0,-1-2 0,2 1 0,-1 0 0,1 0 0,-1 0 0,1 0 0,0 0 0,0 0 0,0 0 0,0 0 0,0 0 0,0 1 0,0-1 0,1 0 0,1-1 0,8-7 0,0 0 0,1 1 0,16-11 0,-17 13 0,348-236 0,-324 221 0,-20 14 0,-1-1 0,0-1 0,0 0 0,18-19 0,-31 29 0,0-1 0,-1 1 0,1-1 0,0 0 0,-1 0 0,1 1 0,0-1 0,-1 0 0,1 0 0,-1 0 0,1 0 0,-1 0 0,0 1 0,1-1 0,-1 0 0,0 0 0,0 0 0,1 0 0,-1 0 0,0 0 0,0 0 0,0 0 0,0 0 0,0 0 0,-1 0 0,1 0 0,0 0 0,0 0 0,-1 0 0,0-2 0,0 2 0,-1 0 0,1-1 0,-1 1 0,0 0 0,0 0 0,0 0 0,0 0 0,0 0 0,0 0 0,0 1 0,0-1 0,0 0 0,-3 1 0,-13-3 0,1 2 0,-29 1 0,40 0 0,-33 1 0,8-2 0,-1 3 0,1 0 0,-38 9 0,39-5 0,7-1 0,2 0 0,-1 1 0,1 1 0,0 0 0,-35 19 0,56-26 0,0 0 0,0 0 0,0 0 0,0 0 0,0 0 0,0 0 0,-1 0 0,1 1 0,0-1 0,0 0 0,0 0 0,0 0 0,0 0 0,0 0 0,0 0 0,-1 0 0,1 0 0,0 0 0,0 1 0,0-1 0,0 0 0,0 0 0,0 0 0,0 0 0,0 0 0,0 0 0,0 0 0,0 1 0,0-1 0,0 0 0,0 0 0,0 0 0,0 0 0,0 0 0,0 1 0,0-1 0,0 0 0,0 0 0,0 0 0,0 0 0,0 0 0,0 0 0,0 1 0,0-1 0,0 0 0,0 0 0,0 0 0,0 0 0,0 0 0,1 0 0,-1 0 0,0 0 0,0 1 0,0-1 0,0 0 0,0 0 0,0 0 0,0 0 0,1 0 0,-1 0 0,0 0 0,0 0 0,0 0 0,16 4 0,17-3 0,-16-2 0,0-1 0,31-7 0,9-2 0,-4 2 0,0-3 0,-1-2 0,87-36 0,-128 45 0,1 0 0,-1-1 0,-1 0 0,1-1 0,-1-1 0,10-9 0,-17 15 0,0-1 0,0 1 0,0-1 0,-1 0 0,1 0 0,-1 0 0,0 0 0,0 0 0,0 0 0,0-1 0,-1 1 0,1-1 0,-1 1 0,0-1 0,0 1 0,0-1 0,-1 0 0,1 0 0,-1 1 0,0-1 0,0 0 0,0 0 0,0 0 0,-2-4 0,1 6 0,0 0 0,0 0 0,-1 0 0,1 0 0,0 0 0,-1 0 0,0 1 0,1-1 0,-1 0 0,0 1 0,0 0 0,0-1 0,0 1 0,0 0 0,0 0 0,-1 0 0,1 0 0,0 0 0,0 1 0,-1-1 0,1 1 0,0 0 0,-1-1 0,-3 1 0,-68 1 0,54 1 0,-8 0 0,0 1 0,1 2 0,-1 1 0,-29 11 0,46-14 0,-36 8 0,27-7 0,1 0 0,-25 10 0,39-12 0,1 0 0,0 0 0,-1 0 0,1 1 0,0-1 0,0 1 0,1 0 0,-1 0 0,0 0 0,1 1 0,0-1 0,0 1 0,0 0 0,-4 7 0,7-11 0,-1 1 0,1-1 0,0 1 0,-1 0 0,1-1 0,0 1 0,-1 0 0,1 0 0,0-1 0,0 1 0,0 0 0,0-1 0,0 1 0,0 0 0,0 0 0,0-1 0,0 1 0,0 0 0,0 0 0,0-1 0,0 1 0,1 0 0,-1-1 0,0 1 0,1 0 0,-1-1 0,0 1 0,1 0 0,-1-1 0,1 1 0,-1-1 0,1 1 0,-1-1 0,1 1 0,-1-1 0,1 1 0,-1-1 0,1 1 0,0-1 0,-1 0 0,1 1 0,0-1 0,-1 0 0,1 0 0,0 0 0,0 1 0,-1-1 0,1 0 0,0 0 0,0 0 0,0 0 0,2 0 0,0 0 0,0 0 0,-1 0 0,1 0 0,0 0 0,0 0 0,0-1 0,0 0 0,-1 1 0,1-1 0,0 0 0,3-2 0,2-4 0,-1 0 0,0-1 0,0 1 0,-1-1 0,0-1 0,0 1 0,-1-1 0,0 0 0,5-16 0,9-13 0,23-56 0,-32 67 0,22-42 0,-20 40 0,-11 25 0,1-1 0,-1 1 0,1 0 0,0 0 0,0 0 0,0 0 0,5-5 0,-7 9 0,0 0 0,1 1 0,-1-1 0,1 0 0,-1 1 0,0-1 0,1 0 0,-1 1 0,0-1 0,1 0 0,-1 1 0,0-1 0,1 1 0,-1-1 0,0 0 0,0 1 0,0-1 0,1 1 0,-1-1 0,0 1 0,0-1 0,0 1 0,0-1 0,0 1 0,0-1 0,0 1 0,0-1 0,0 1 0,0-1 0,0 0 0,0 1 0,-1 0 0,3 21 0,-6-2 0,0 0 0,-1-1 0,-15 36 0,6-18 0,-74 178 0,81-196 0,-17 56 0,23-69 0,0-1 0,0 1 0,0-1 0,0 1 0,1-1 0,0 1 0,0-1 0,1 1 0,-1-1 0,4 11 0,-4-14 0,1 0 0,0-1 0,-1 1 0,1 0 0,0-1 0,0 1 0,0-1 0,1 1 0,-1-1 0,0 1 0,0-1 0,1 0 0,-1 0 0,1 1 0,-1-1 0,1 0 0,-1-1 0,1 1 0,0 0 0,0 0 0,-1-1 0,1 1 0,0-1 0,0 1 0,0-1 0,-1 0 0,1 0 0,0 0 0,0 0 0,0 0 0,0 0 0,-1 0 0,1 0 0,0-1 0,0 1 0,0-1 0,-1 0 0,4-1 0,1 0 0,0-1 0,0 0 0,0-1 0,0 0 0,-1 0 0,1 0 0,-1 0 0,0-1 0,4-5 0,-1-1 0,0 0 0,-1-1 0,-1 0 0,0 0 0,-1 0 0,0 0 0,-1-1 0,0 0 0,-1 0 0,2-22 0,-1-13 0,-2-78 0,-3 75 0,1 46 0,-5-40 0,5 45 0,0 0 0,0-1 0,0 1 0,0-1 0,-1 1 0,1 0 0,0-1 0,0 1 0,-1 0 0,1-1 0,0 1 0,-1 0 0,1-1 0,0 1 0,-1 0 0,1-1 0,0 1 0,-1 0 0,1 0 0,0 0 0,-1 0 0,1-1 0,-1 1 0,1 0 0,-1 0 0,1 0 0,0 0 0,-1 0 0,1 0 0,-1 0 0,-20 14 0,4 6 0,1 1 0,0 1 0,-15 29 0,-17 25 0,32-55 0,1 0 0,2 1 0,0 0 0,1 1 0,1 0 0,-9 29 0,20-51 0,0 0 0,-1-1 0,1 1 0,0 0 0,0 0 0,-1-1 0,1 1 0,0 0 0,0 0 0,0-1 0,0 1 0,0 0 0,0 0 0,0 0 0,0-1 0,1 1 0,-1 0 0,0 0 0,0-1 0,0 1 0,1 0 0,-1 0 0,1-1 0,-1 1 0,0 0 0,1-1 0,-1 1 0,1-1 0,-1 1 0,1 0 0,0-1 0,-1 1 0,2 0 0,0-1 0,0 1 0,1-1 0,-1 0 0,0 1 0,0-1 0,1 0 0,-1-1 0,0 1 0,0 0 0,0-1 0,5-1 0,56-24 0,-63 26 0,57-40 0,-10 6 0,161-95 0,-192 118 0,0 0 0,-1-1 0,0 0 0,-1-1 0,0-1 0,-1-1 0,-1 0 0,-1 0 0,13-21 0,-23 35 0,0 0 0,0 0 0,0 0 0,-1-1 0,1 1 0,0 0 0,-1 0 0,1 0 0,0-1 0,-1 1 0,1 0 0,-1-1 0,0 1 0,1-1 0,-1 1 0,0 0 0,0-1 0,0 1 0,0-1 0,0 1 0,0 0 0,-1-1 0,1 1 0,0-1 0,-1 1 0,1 0 0,-1-1 0,1 1 0,-1 0 0,0 0 0,1-1 0,-1 1 0,0 0 0,0 0 0,0 0 0,0 0 0,0 0 0,0 0 0,0 0 0,0 0 0,-1 1 0,1-1 0,0 0 0,0 1 0,-1-1 0,1 1 0,0-1 0,-1 1 0,1-1 0,0 1 0,-1 0 0,1 0 0,-1 0 0,1 0 0,-3 0 0,-2-1 0,-1 1 0,1 0 0,-1 1 0,0-1 0,1 1 0,-1 0 0,1 1 0,0-1 0,-1 1 0,1 1 0,-8 3 0,4 2-151,0-1-1,0 2 0,1-1 0,0 2 1,1-1-1,0 1 0,0 0 1,-7 14-1,7-9-6674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8:25:42.2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251 818 24575,'-2'1'0,"0"-1"0,0 0 0,-1 0 0,1 0 0,0 0 0,0 0 0,0 0 0,0-1 0,0 1 0,0 0 0,0-1 0,0 0 0,0 0 0,0 1 0,0-1 0,0 0 0,0 0 0,1-1 0,-1 1 0,0 0 0,1-1 0,-1 1 0,1-1 0,-1 1 0,1-1 0,0 0 0,0 1 0,0-1 0,0 0 0,0 0 0,0 0 0,0 0 0,0 0 0,1 0 0,-1 0 0,1 0 0,0 0 0,-1 0 0,1 0 0,0 0 0,0 0 0,0-1 0,1 1 0,-1 0 0,0 0 0,2-4 0,2-10 0,1 0 0,1 1 0,1-1 0,13-24 0,-14 29 0,45-82 0,-51 92 0,0 0 0,1 0 0,-1 0 0,1 0 0,-1 0 0,1 0 0,0 0 0,-1 1 0,1-1 0,0 0 0,-1 0 0,1 1 0,0-1 0,0 1 0,0-1 0,0 0 0,0 1 0,-1 0 0,1-1 0,0 1 0,0-1 0,0 1 0,0 0 0,0 0 0,0 0 0,0 0 0,0-1 0,2 2 0,-2 0 0,1 0 0,-1 0 0,0 0 0,0 0 0,0 0 0,0 0 0,-1 1 0,1-1 0,0 0 0,0 1 0,-1-1 0,1 0 0,-1 1 0,1-1 0,-1 1 0,1 2 0,5 64 0,-5-44 0,-2 0 0,0 1 0,-1-1 0,-2 0 0,0-1 0,-2 1 0,0-1 0,-11 24 0,12-34 0,0 0 0,0 0 0,2 0 0,-1 1 0,2-1 0,-2 27 0,25-199 0,-12 106 0,-2-1 0,1-55 0,-10 64 0,0 29 0,1 1 0,1-1 0,0 1 0,1-1 0,6-25 0,-7 40 0,0 0 0,0 1 0,0-1 0,1 1 0,-1-1 0,0 1 0,0-1 0,0 1 0,1-1 0,-1 1 0,0-1 0,1 1 0,-1-1 0,1 1 0,-1-1 0,0 1 0,1 0 0,-1-1 0,1 1 0,-1 0 0,1-1 0,-1 1 0,1 0 0,-1 0 0,1-1 0,0 1 0,-1 0 0,1 0 0,-1 0 0,1 0 0,-1 0 0,1 0 0,0 0 0,-1 0 0,1 0 0,22 13 0,-18-7 0,0-1 0,0 0 0,0 1 0,-1 0 0,6 10 0,17 69 0,4 8 0,-21-68 0,-2 1 0,-1 0 0,6 46 0,4 11 0,-17-156 0,2 28 0,-4-46 0,4-117 0,0 192 0,1 1 0,1 0 0,0 0 0,1 0 0,0 0 0,10-17 0,-10 86 0,-6 562 0,-18-712 0,8 10 0,5 50 0,-1-62 0,6 27 0,-14-111 0,12 149 0,1-53 0,4 229 0,-4 110 0,-3-218 0,-1-1 0,-19 55 0,-1 10 0,17-78 0,2-33 0,0-37 0,-8-128 0,10 147 0,-5-37 0,-2-111 0,12 85 0,0 79 0,0 14 0,-2 38 0,-3 0 0,-1 0 0,-2-1 0,-1 0 0,-18 46 0,-13 51 0,36-103 0,4-27 0,0 1 0,0-1 0,-1 1 0,1 0 0,-1-1 0,0 0 0,0 1 0,-1-1 0,1 1 0,-1-1 0,-3 5 0,4-9 0,1 0 0,-1 0 0,1-1 0,-1 1 0,1 0 0,-1 0 0,1-1 0,-1 1 0,1 0 0,0-1 0,-1 1 0,1-1 0,0 1 0,-1-1 0,1 1 0,0-1 0,-1 1 0,1-1 0,0 1 0,0-1 0,0 1 0,-1-1 0,1 1 0,0-1 0,0 1 0,0-1 0,0 1 0,0-1 0,0 1 0,0-1 0,0 0 0,0 1 0,1-2 0,-5-22 0,2-7 0,2 1 0,0 0 0,2 0 0,11-57 0,0 19 0,-11 49 0,1 0 0,1 0 0,10-28 0,9-39 0,-20 70 0,1 0 0,0 1 0,1-1 0,0 1 0,8-15 0,-7 22 0,-3 9 0,-2 19 0,-8 28 0,-4-15 0,-2 0 0,-21 38 0,7-23 0,14-26 0,0 0 0,2 1 0,-10 28 0,20-49 0,0 0 0,1 0 0,-1 0 0,1 0 0,-1 0 0,1 1 0,0-1 0,0 0 0,0 0 0,0 0 0,0 0 0,1 0 0,-1 0 0,2 4 0,-2-5 0,1-1 0,-1 1 0,1 0 0,-1 0 0,1-1 0,0 1 0,-1 0 0,1-1 0,0 1 0,-1-1 0,1 1 0,0-1 0,0 1 0,0-1 0,0 1 0,-1-1 0,1 0 0,0 1 0,0-1 0,0 0 0,0 0 0,2 0 0,1 0 0,0 0 0,0-1 0,0 1 0,0-1 0,-1 0 0,1-1 0,0 1 0,0 0 0,-1-1 0,1 0 0,-1 0 0,1 0 0,4-4 0,4-7 0,0-1 0,0 0 0,-2 0 0,1-1 0,-2 0 0,0-1 0,-1 0 0,9-26 0,12-20 0,-24 54 0,-1-1 0,0 1 0,0-1 0,-1 0 0,0-1 0,0 1 0,-1 0 0,1-12 0,-3 19 0,-1 1 0,0 0 0,1 0 0,-1 0 0,0 0 0,0 0 0,0 0 0,0 0 0,0 1 0,0-1 0,0 0 0,0 0 0,0 1 0,0-1 0,0 1 0,0-1 0,-1 1 0,1-1 0,0 1 0,0 0 0,-1 0 0,1-1 0,0 1 0,0 0 0,-1 0 0,1 0 0,0 0 0,-1 0 0,1 1 0,0-1 0,0 0 0,0 1 0,-1-1 0,1 1 0,-2 0 0,-47 16 0,23-6 0,-1 2 0,2 1 0,-1 1 0,2 2 0,-32 25 0,51-35 0,-1 0 0,1 1 0,0 0 0,-5 9 0,-16 21 0,11-10 0,16-28 0,-1 0 0,1 1 0,0-1 0,-1 1 0,1-1 0,0 1 0,0-1 0,-1 1 0,1-1 0,0 1 0,0-1 0,0 1 0,0-1 0,0 1 0,0-1 0,0 1 0,0-1 0,0 1 0,0-1 0,0 1 0,0 0 0,0-1 0,0 1 0,0-1 0,0 1 0,1-1 0,-1 1 0,0-1 0,0 1 0,1-1 0,-1 0 0,0 1 0,1-1 0,-1 1 0,0-1 0,1 0 0,-1 1 0,1-1 0,-1 0 0,1 1 0,-1-1 0,1 0 0,-1 0 0,1 1 0,-1-1 0,1 0 0,-1 0 0,1 0 0,-1 0 0,1 0 0,-1 1 0,1-1 0,-1 0 0,2-1 0,3-1 0,1-1 0,-1 0 0,0-1 0,0 0 0,0 1 0,0-1 0,-1-1 0,1 1 0,-1-1 0,0 0 0,-1 0 0,5-7 0,9-9 0,1 2 0,1 0 0,2 0 0,0 2 0,0 1 0,2 0 0,45-22 0,91-40 0,-141 70 0,-22 10 0,-30 21 0,-9 18 0,-1-2 0,-2-2 0,-2-2 0,-1-2 0,-55 27 0,78-43 0,-9 3 0,37-26 0,-1 1 0,1-1 0,0 1 0,1 0 0,-1 0 0,1 0 0,5-7 0,36-58 0,36-82 0,-63 122 0,2 2 0,1 0 0,1 1 0,1 1 0,49-43 0,-48 46 0,-11 8 0,-15 11 0,1 4 0,0 1 0,0 0 0,-1-1 0,1 1 0,1 0 0,-1 0 0,0 1 0,0-1 0,0 0 0,1 1 0,-1-1 0,0 1 0,-1 1 0,-13 15 0,0 1 0,1 0 0,1 1 0,-22 41 0,27-44 0,-1 0 0,-18 22 0,-4 5 0,32-44 0,0 0 0,0 1 0,0-1 0,0 0 0,0 0 0,0 0 0,0 1 0,0-1 0,0 0 0,0 0 0,0 0 0,0 0 0,0 1 0,0-1 0,-1 0 0,1 0 0,0 0 0,0 0 0,0 0 0,0 1 0,0-1 0,-1 0 0,1 0 0,0 0 0,0 0 0,0 0 0,0 0 0,-1 0 0,1 0 0,0 1 0,0-1 0,0 0 0,0 0 0,-1 0 0,1 0 0,0 0 0,0 0 0,0 0 0,-1 0 0,1 0 0,0 0 0,0 0 0,0 0 0,-1-1 0,1 1 0,0 0 0,0 0 0,0 0 0,0 0 0,-1 0 0,1 0 0,0 0 0,0 0 0,0 0 0,0-1 0,0 1 0,-1 0 0,1 0 0,0 0 0,0 0 0,0-1 0,0 1 0,0 0 0,0 0 0,-4-21 0,6-28 0,4 34 0,1 0 0,0 0 0,2 1 0,-1 0 0,2 1 0,-1 0 0,22-22 0,7-10 0,-37 43 0,32-49 0,-27 23 0,-6 27 0,0 0 0,0 1 0,-1-1 0,1 0 0,0 0 0,-1 0 0,1 1 0,0-1 0,-1 0 0,1 1 0,-1-1 0,1 0 0,-1 1 0,1-1 0,-1 1 0,0-1 0,1 1 0,-1-1 0,0 1 0,1-1 0,-1 1 0,0 0 0,0-1 0,1 1 0,-1 0 0,0 0 0,0 0 0,0-1 0,0 1 0,-4 1 0,0 0 0,0 0 0,0 0 0,0 1 0,1 0 0,-1 0 0,1 0 0,-1 0 0,1 1 0,0-1 0,0 1 0,-5 5 0,-14 7 0,-53 33 0,-8 5 0,56-41 0,-36 19 0,61-30 0,0 1 0,0 0 0,0-1 0,0 1 0,0 1 0,1-1 0,-1 0 0,1 1 0,-1-1 0,1 1 0,0 0 0,0 0 0,1 0 0,-4 6 0,5-7 0,-1 1 0,1 0 0,0-1 0,1 1 0,-1 0 0,0-1 0,1 1 0,-1-1 0,1 1 0,0-1 0,0 1 0,0-1 0,0 1 0,0-1 0,1 0 0,-1 0 0,1 1 0,-1-1 0,1 0 0,0 0 0,0-1 0,0 1 0,0 0 0,0-1 0,0 1 0,0-1 0,4 3 0,10 5 0,0-1 0,34 13 0,-29-14 0,-12-3-76,1-1 1,-1-1-1,1 0 0,0 0 0,0-1 0,0-1 0,0 1 0,0-1 1,0-1-1,0 0 0,-1 0 0,1-1 0,0-1 0,0 1 1,-1-1-1,0-1 0,17-8 0,-14 6-6750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18:25:47.45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187 395 24575,'0'35'0,"1"-9"0,0 1 0,-2-1 0,-1 0 0,-2 0 0,0-1 0,-1 1 0,-10 26 0,13-46 0,0-1 0,0 1 0,1 0 0,-1 0 0,2 0 0,-1 0 0,0 0 0,1 0 0,0 0 0,1 0 0,0 0 0,1 7 0,-2-12 0,1 1 0,-1-1 0,1 1 0,0 0 0,-1-1 0,1 1 0,0-1 0,0 1 0,0-1 0,1 0 0,-1 1 0,0-1 0,0 0 0,1 0 0,-1 0 0,0 0 0,1 0 0,1 1 0,0-1 0,-1-1 0,1 1 0,0-1 0,-1 1 0,1-1 0,-1 0 0,1 0 0,0 0 0,-1 0 0,1-1 0,0 1 0,-1-1 0,1 1 0,-1-1 0,5-2 0,10-4 0,-1-1 0,0-1 0,-1-1 0,1 0 0,21-19 0,68-71 0,-73 67 0,11-11 0,-1-3 0,38-57 0,-45 69 0,-30 32 0,-1-1 0,1 1 0,-1-1 0,0 1 0,0-1 0,-1-1 0,1 1 0,-1 0 0,0-1 0,0 0 0,-1 1 0,1-1 0,-1 0 0,2-7 0,-4 12 0,0-1 0,0 1 0,0 0 0,0-1 0,0 1 0,0 0 0,0-1 0,0 1 0,0-1 0,0 1 0,0 0 0,0-1 0,0 1 0,0 0 0,0-1 0,0 1 0,0 0 0,0 0 0,-1-1 0,1 1 0,0 0 0,0-1 0,0 1 0,-1 0 0,1 0 0,0-1 0,0 1 0,-1 0 0,1 0 0,0 0 0,-1-1 0,1 1 0,0 0 0,-1 0 0,1 0 0,0 0 0,-1 0 0,1 0 0,0-1 0,-1 1 0,1 0 0,0 0 0,-1 0 0,-19 8 0,-16 19 0,35-27 0,-81 65 0,38-31 0,2 1 0,-57 61 0,29-28 0,47-47 0,-34 38 0,-34 39 0,62-70 0,1 2 0,-35 48 0,61-77 0,1 1 0,0 0 0,0-1 0,0 1 0,0 0 0,0 0 0,0 0 0,0 0 0,1 0 0,-1 0 0,1 0 0,-1 0 0,1 0 0,0 0 0,-1 0 0,1 0 0,1 0 0,-1 0 0,0 3 0,1-3 0,0-1 0,0 0 0,0 0 0,-1 1 0,1-1 0,0 0 0,0 0 0,1 0 0,-1 0 0,0 0 0,0 0 0,0 0 0,1 0 0,-1-1 0,0 1 0,1-1 0,-1 1 0,1 0 0,-1-1 0,2 1 0,4 0 0,0 0 0,-1-1 0,1 1 0,0-1 0,-1 0 0,1-1 0,-1 0 0,1 0 0,0 0 0,9-4 0,9-5 0,0-1 0,-1-1 0,-1-1 0,0-1 0,24-20 0,61-43 0,-73 44 0,-2-2 0,-1 0 0,-2-2 0,27-44 0,-52 73 0,14-18 0,-1-1 0,-1-1 0,-1-1 0,-2-1 0,20-59 0,-21 53 0,-9 29 0,-1-1 0,0 0 0,-1 1 0,0-1 0,0 0 0,1-15 0,-3 22 0,0 1 0,0-1 0,0 1 0,0-1 0,0 1 0,0 0 0,0-1 0,0 1 0,0-1 0,0 1 0,0 0 0,-1-1 0,1 1 0,0-1 0,0 1 0,0 0 0,-1-1 0,1 1 0,0 0 0,0-1 0,-1 1 0,1 0 0,0-1 0,-1 1 0,1 0 0,0 0 0,-1-1 0,1 1 0,-1 0 0,1 0 0,0 0 0,-1 0 0,1 0 0,-1-1 0,1 1 0,0 0 0,-1 0 0,1 0 0,-1 0 0,0 0 0,-21 10 0,-16 22 0,27-20 0,-40 38 0,3 2 0,-59 82 0,64-75 0,-52 54 0,71-85 0,-10 16 0,-46 75 0,25-35 0,49-74 0,-2 1 0,0 0 0,1 0 0,0 1 0,1 0 0,-8 22 0,14-32 0,-1 1 0,1-1 0,-1 0 0,1 0 0,0 0 0,0 1 0,0-1 0,0 0 0,0 0 0,1 0 0,-1 1 0,1-1 0,-1 0 0,1 0 0,0 0 0,0 0 0,1 3 0,0-3 0,0 0 0,0 0 0,0 0 0,1 0 0,-1 0 0,0-1 0,1 1 0,0-1 0,-1 1 0,1-1 0,0 0 0,0 0 0,0 0 0,-1 0 0,1-1 0,5 1 0,1 0 0,0 0 0,1-1 0,-1 0 0,0-1 0,0 0 0,0 0 0,0-1 0,0 0 0,0-1 0,0 0 0,0 0 0,-1-1 0,0 0 0,1-1 0,-2 0 0,13-9 0,10-10 0,-1-2 0,44-49 0,-35 34 0,139-159 0,-85 93 0,-92 106 0,49-53 0,-3-2 0,38-63 0,-82 118 0,-1-1 0,0 0 0,0 0 0,0 0 0,0 0 0,0 0 0,0 0 0,0 0 0,-1 0 0,1 0 0,-1 0 0,1 0 0,-1-1 0,0 1 0,0 0 0,0 0 0,0 0 0,0-1 0,-1 1 0,1 0 0,-1 0 0,1 0 0,-1 0 0,-2-4 0,1 3 0,0 1 0,-1-1 0,1 1 0,-1-1 0,0 1 0,0 0 0,0 0 0,0 0 0,0 1 0,0-1 0,-1 1 0,1 0 0,-6-2 0,-12-2 0,0 2 0,0 0 0,0 1 0,-21 1 0,25 2 0,0 0 0,1 1 0,-1 1 0,1 1 0,-1 0 0,1 1 0,0 1 0,-26 13 0,0 5 0,-69 49 0,43-19 0,-81 83 0,78-69 0,47-41 0,0 0 0,-32 49 0,54-73 0,0-1 0,1 0 0,-1 1 0,0-1 0,1 1 0,0-1 0,0 1 0,-1 0 0,2-1 0,-1 1 0,0 0 0,0 0 0,1 0 0,0 0 0,-1-1 0,1 1 0,0 0 0,1 0 0,-1 0 0,0 0 0,1 0 0,0 0 0,-1-1 0,1 1 0,3 5 0,-2-5 0,1 0 0,-1-1 0,1 1 0,0-1 0,0 0 0,0 0 0,0 0 0,0 0 0,0 0 0,1 0 0,-1-1 0,0 0 0,1 1 0,0-2 0,-1 1 0,1 0 0,-1-1 0,1 1 0,6-1 0,5 1 0,-1-1 0,1-1 0,-1 0 0,1-1 0,-1 0 0,0-2 0,0 1 0,0-2 0,0 0 0,-1 0 0,0-1 0,0-1 0,0 0 0,-1-1 0,0 0 0,-1-1 0,13-11 0,185-146 0,-127 98 0,-56 48 0,-1-1 0,0 0 0,-2-2 0,0-1 0,-2-1 0,21-31 0,-6 5 0,-28 42 0,-1 0 0,0 0 0,-1-1 0,0-1 0,0 1 0,-1-1 0,7-20 0,-11 27 0,0 0 0,1-1 0,-1 0 0,0 0 0,0-1 0,-1 1 0,1 0 0,-1 0 0,-1-6 0,0 10 0,1-1 0,-1 1 0,0-1 0,1 1 0,-1 0 0,0-1 0,0 1 0,0 0 0,-1 0 0,1-1 0,0 1 0,0 0 0,-1 0 0,1 0 0,0 1 0,-1-1 0,1 0 0,-1 0 0,1 1 0,-1-1 0,1 1 0,-1-1 0,1 1 0,-1 0 0,0-1 0,1 1 0,-1 0 0,0 0 0,-2 1 0,-5-1 0,0 0 0,-1 1 0,1 0 0,0 0 0,0 1 0,0 1 0,0-1 0,1 2 0,-1-1 0,-10 6 0,-13 10 0,-39 28 0,5-4 0,10-6 0,3 1 0,-72 68 0,5-4 0,88-80 0,24-17 0,-1 0 0,1 1 0,0 0 0,0 1 0,1-1 0,-1 1 0,1 1 0,-9 12 0,16-19 0,0-1 0,-1 1 0,1-1 0,0 1 0,0-1 0,0 1 0,0-1 0,0 1 0,0-1 0,0 1 0,0-1 0,0 1 0,0-1 0,0 1 0,0-1 0,0 1 0,0-1 0,0 1 0,0-1 0,0 0 0,1 1 0,-1-1 0,0 1 0,0-1 0,1 1 0,-1-1 0,0 0 0,1 1 0,-1-1 0,0 1 0,1-1 0,-1 0 0,0 0 0,1 1 0,0-1 0,24 6 0,24-8 0,-19-5 0,-1-1 0,-1-2 0,1 0 0,41-23 0,100-70 0,-135 81 0,15-12 0,-3-2 0,72-70 0,74-98 0,-182 192 0,-7 7 0,30-36 0,-32 39 0,0-1 0,0 1 0,-1-1 0,1 1 0,-1-1 0,0 0 0,0 0 0,0 0 0,0 0 0,0 0 0,-1 0 0,1 0 0,0-6 0,-2 9 0,1-1 0,0 0 0,-1 0 0,1 0 0,-1 1 0,1-1 0,-1 0 0,1 1 0,-1-1 0,0 0 0,1 1 0,-1-1 0,0 1 0,1-1 0,-1 1 0,0-1 0,0 1 0,1 0 0,-1-1 0,0 1 0,0 0 0,0 0 0,0-1 0,1 1 0,-1 0 0,0 0 0,0 0 0,0 0 0,0 0 0,0 0 0,1 0 0,-1 0 0,0 1 0,0-1 0,0 0 0,0 0 0,1 1 0,-1-1 0,0 0 0,0 1 0,-1 0 0,-42 20 0,37-17 0,-191 95 0,163-81 0,-6 0 0,1 3 0,1 2 0,1 1 0,-60 50 0,83-62-105,13-11 128,-1 1 0,1 0 0,0 0 0,0 0 0,0 0 0,0 0-1,0 0 1,0 1 0,-2 2 0,4-4-64,0 0-1,0 0 1,0 0 0,0 0-1,1 0 1,-1 0 0,0 0-1,0 0 1,1-1 0,-1 1-1,0 0 1,1 0-1,-1 0 1,1 0 0,-1-1-1,1 1 1,-1 0 0,1 0-1,0-1 1,-1 1-1,1 0 1,0-1 0,0 1-1,-1-1 1,1 1 0,0-1-1,0 0 1,0 1 0,0-1-1,0 0 1,0 1-1,-1-1 1,1 0 0,0 0-1,2 0 1,12 6-6785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0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5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253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2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1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8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7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63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3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2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55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A83FA1-10DA-4110-8765-23B6DA3ED23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C9CE-6D86-43AB-88FF-88794ED64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100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A scammers room with red text&#10;&#10;Description automatically generated">
            <a:extLst>
              <a:ext uri="{FF2B5EF4-FFF2-40B4-BE49-F238E27FC236}">
                <a16:creationId xmlns:a16="http://schemas.microsoft.com/office/drawing/2014/main" id="{1A4C9531-5D1B-E095-7D82-FBA0986EB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1998" r="12937" b="8869"/>
          <a:stretch/>
        </p:blipFill>
        <p:spPr>
          <a:xfrm>
            <a:off x="3420550" y="2556060"/>
            <a:ext cx="4707350" cy="3320231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99DFF-BF33-30D8-173E-A293ED8C44D0}"/>
              </a:ext>
            </a:extLst>
          </p:cNvPr>
          <p:cNvCxnSpPr>
            <a:cxnSpLocks/>
          </p:cNvCxnSpPr>
          <p:nvPr/>
        </p:nvCxnSpPr>
        <p:spPr>
          <a:xfrm flipH="1">
            <a:off x="6748463" y="2360051"/>
            <a:ext cx="1846169" cy="121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A9CB4F-0249-6224-735B-27F38AB00906}"/>
              </a:ext>
            </a:extLst>
          </p:cNvPr>
          <p:cNvSpPr txBox="1"/>
          <p:nvPr/>
        </p:nvSpPr>
        <p:spPr>
          <a:xfrm>
            <a:off x="8594632" y="1826443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Sticky note with a code which will open up the door to office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83784E-3933-5CE1-2C00-80354A06802B}"/>
              </a:ext>
            </a:extLst>
          </p:cNvPr>
          <p:cNvCxnSpPr>
            <a:cxnSpLocks/>
          </p:cNvCxnSpPr>
          <p:nvPr/>
        </p:nvCxnSpPr>
        <p:spPr>
          <a:xfrm>
            <a:off x="2375253" y="3429000"/>
            <a:ext cx="2372007" cy="11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9E312B-7B94-9F8A-84DC-D99AFC8D95C1}"/>
              </a:ext>
            </a:extLst>
          </p:cNvPr>
          <p:cNvSpPr txBox="1"/>
          <p:nvPr/>
        </p:nvSpPr>
        <p:spPr>
          <a:xfrm>
            <a:off x="1269833" y="2916996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Some doors will be open therefore will not need a code/key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867AF7-EA6E-EA38-0365-D3718AEBA029}"/>
              </a:ext>
            </a:extLst>
          </p:cNvPr>
          <p:cNvCxnSpPr>
            <a:cxnSpLocks/>
          </p:cNvCxnSpPr>
          <p:nvPr/>
        </p:nvCxnSpPr>
        <p:spPr>
          <a:xfrm>
            <a:off x="3735134" y="2295731"/>
            <a:ext cx="2051304" cy="214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C1B6CE-F872-E4A7-8BD4-CA646AADD1C6}"/>
              </a:ext>
            </a:extLst>
          </p:cNvPr>
          <p:cNvSpPr txBox="1"/>
          <p:nvPr/>
        </p:nvSpPr>
        <p:spPr>
          <a:xfrm>
            <a:off x="1994268" y="1433869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sticky note will tell you the code to open the storage 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49BCBC-FDB7-615A-A05B-7957028330C1}"/>
              </a:ext>
            </a:extLst>
          </p:cNvPr>
          <p:cNvSpPr txBox="1"/>
          <p:nvPr/>
        </p:nvSpPr>
        <p:spPr>
          <a:xfrm>
            <a:off x="5742637" y="6228666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Lasers that trigger something when the player collides with them.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71224-4B99-BA4E-13CB-58FED150B0A1}"/>
              </a:ext>
            </a:extLst>
          </p:cNvPr>
          <p:cNvSpPr txBox="1"/>
          <p:nvPr/>
        </p:nvSpPr>
        <p:spPr>
          <a:xfrm>
            <a:off x="1175975" y="2843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Scamsters Ground Floor Map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8F92D9-19AF-A712-DDFB-94A3DAEA9816}"/>
              </a:ext>
            </a:extLst>
          </p:cNvPr>
          <p:cNvCxnSpPr>
            <a:cxnSpLocks/>
          </p:cNvCxnSpPr>
          <p:nvPr/>
        </p:nvCxnSpPr>
        <p:spPr>
          <a:xfrm flipV="1">
            <a:off x="3147370" y="5403532"/>
            <a:ext cx="1204610" cy="44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6869B9-B6B2-6B09-B57E-F93D2277C668}"/>
              </a:ext>
            </a:extLst>
          </p:cNvPr>
          <p:cNvSpPr txBox="1"/>
          <p:nvPr/>
        </p:nvSpPr>
        <p:spPr>
          <a:xfrm>
            <a:off x="1175975" y="5453400"/>
            <a:ext cx="206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Security Camera that can spot you and will sway right to left so you could dodge the area and get past 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3F8F9A-50D6-5AF8-1E52-0722FAD46432}"/>
              </a:ext>
            </a:extLst>
          </p:cNvPr>
          <p:cNvCxnSpPr>
            <a:cxnSpLocks/>
          </p:cNvCxnSpPr>
          <p:nvPr/>
        </p:nvCxnSpPr>
        <p:spPr>
          <a:xfrm flipH="1" flipV="1">
            <a:off x="5404594" y="5403532"/>
            <a:ext cx="711489" cy="89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8519AD-EBF0-8CBC-4BB4-E6C390A3715F}"/>
              </a:ext>
            </a:extLst>
          </p:cNvPr>
          <p:cNvSpPr txBox="1"/>
          <p:nvPr/>
        </p:nvSpPr>
        <p:spPr>
          <a:xfrm>
            <a:off x="8564808" y="6071170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sticky note will tell you the code to open the cafeteria room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85620-C2EE-A939-8B5F-DB0737D3CFD3}"/>
              </a:ext>
            </a:extLst>
          </p:cNvPr>
          <p:cNvSpPr txBox="1"/>
          <p:nvPr/>
        </p:nvSpPr>
        <p:spPr>
          <a:xfrm>
            <a:off x="8706937" y="4782166"/>
            <a:ext cx="228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Security guard that paces left to right that the player needs to dodge to get the code in the room.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67A842E-7EA8-EAC8-C59F-DBAAF8DF0901}"/>
                  </a:ext>
                </a:extLst>
              </p14:cNvPr>
              <p14:cNvContentPartPr/>
              <p14:nvPr/>
            </p14:nvContentPartPr>
            <p14:xfrm>
              <a:off x="7487820" y="5386800"/>
              <a:ext cx="437040" cy="434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67A842E-7EA8-EAC8-C59F-DBAAF8DF09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1700" y="5380680"/>
                <a:ext cx="4492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94F1C2-9B9C-112B-C64D-5CE459FBA755}"/>
                  </a:ext>
                </a:extLst>
              </p14:cNvPr>
              <p14:cNvContentPartPr/>
              <p14:nvPr/>
            </p14:nvContentPartPr>
            <p14:xfrm>
              <a:off x="7599060" y="5402640"/>
              <a:ext cx="296280" cy="352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94F1C2-9B9C-112B-C64D-5CE459FBA7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2940" y="5396520"/>
                <a:ext cx="3085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483E885-9942-5B51-4779-617DAC9F8C9E}"/>
                  </a:ext>
                </a:extLst>
              </p14:cNvPr>
              <p14:cNvContentPartPr/>
              <p14:nvPr/>
            </p14:nvContentPartPr>
            <p14:xfrm>
              <a:off x="7666740" y="5260440"/>
              <a:ext cx="197640" cy="369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483E885-9942-5B51-4779-617DAC9F8C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0620" y="5254320"/>
                <a:ext cx="2098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A6DC5B4-E2C7-39C6-AA2E-7DBD83D29E9C}"/>
                  </a:ext>
                </a:extLst>
              </p14:cNvPr>
              <p14:cNvContentPartPr/>
              <p14:nvPr/>
            </p14:nvContentPartPr>
            <p14:xfrm>
              <a:off x="7743060" y="5252520"/>
              <a:ext cx="384840" cy="401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A6DC5B4-E2C7-39C6-AA2E-7DBD83D29E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6940" y="5246400"/>
                <a:ext cx="397080" cy="41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C41ADB-BF6D-3115-9E65-DA72D313C25B}"/>
              </a:ext>
            </a:extLst>
          </p:cNvPr>
          <p:cNvCxnSpPr>
            <a:cxnSpLocks/>
          </p:cNvCxnSpPr>
          <p:nvPr/>
        </p:nvCxnSpPr>
        <p:spPr>
          <a:xfrm flipH="1">
            <a:off x="6659880" y="5251516"/>
            <a:ext cx="1934752" cy="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B668B15-8483-F6EB-EDE0-CD747FD8A660}"/>
              </a:ext>
            </a:extLst>
          </p:cNvPr>
          <p:cNvSpPr txBox="1"/>
          <p:nvPr/>
        </p:nvSpPr>
        <p:spPr>
          <a:xfrm>
            <a:off x="8987337" y="3006382"/>
            <a:ext cx="206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Security Camera that can spot you and will sway right to left so you could dodge the area and get past it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F21187-1639-908B-C3C0-7F6D1CA98AE4}"/>
              </a:ext>
            </a:extLst>
          </p:cNvPr>
          <p:cNvCxnSpPr>
            <a:cxnSpLocks/>
          </p:cNvCxnSpPr>
          <p:nvPr/>
        </p:nvCxnSpPr>
        <p:spPr>
          <a:xfrm flipH="1">
            <a:off x="7487820" y="3509303"/>
            <a:ext cx="1409292" cy="11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B751D03-0267-DF2F-3462-C25B24B348E0}"/>
              </a:ext>
            </a:extLst>
          </p:cNvPr>
          <p:cNvSpPr txBox="1"/>
          <p:nvPr/>
        </p:nvSpPr>
        <p:spPr>
          <a:xfrm>
            <a:off x="4644245" y="981709"/>
            <a:ext cx="228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Security guard that paces left to right that the player needs to dodge to get the code in the room.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6C0D3-ADD3-45D5-7353-4C81F2303DFF}"/>
              </a:ext>
            </a:extLst>
          </p:cNvPr>
          <p:cNvCxnSpPr>
            <a:cxnSpLocks/>
          </p:cNvCxnSpPr>
          <p:nvPr/>
        </p:nvCxnSpPr>
        <p:spPr>
          <a:xfrm flipH="1">
            <a:off x="5213992" y="1852954"/>
            <a:ext cx="362896" cy="18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74981D-DAD3-2881-4079-31649B9F7BFE}"/>
              </a:ext>
            </a:extLst>
          </p:cNvPr>
          <p:cNvCxnSpPr>
            <a:cxnSpLocks/>
          </p:cNvCxnSpPr>
          <p:nvPr/>
        </p:nvCxnSpPr>
        <p:spPr>
          <a:xfrm flipH="1" flipV="1">
            <a:off x="6896100" y="5551878"/>
            <a:ext cx="1698532" cy="52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ammers room with a sign&#10;&#10;Description automatically generated with medium confidence">
            <a:extLst>
              <a:ext uri="{FF2B5EF4-FFF2-40B4-BE49-F238E27FC236}">
                <a16:creationId xmlns:a16="http://schemas.microsoft.com/office/drawing/2014/main" id="{0F26C57D-F6E7-7E58-52CD-1C635C63F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67" y="1269577"/>
            <a:ext cx="6973839" cy="42511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6EC44ED-6BC0-9926-74EE-F99B6F9D9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041" y="0"/>
            <a:ext cx="9144000" cy="447869"/>
          </a:xfrm>
        </p:spPr>
        <p:txBody>
          <a:bodyPr/>
          <a:lstStyle/>
          <a:p>
            <a:r>
              <a:rPr lang="en-GB" u="sng" dirty="0"/>
              <a:t>Scamsters 2</a:t>
            </a:r>
            <a:r>
              <a:rPr lang="en-GB" u="sng" baseline="30000" dirty="0"/>
              <a:t>nd</a:t>
            </a:r>
            <a:r>
              <a:rPr lang="en-GB" u="sng" dirty="0"/>
              <a:t> Floor Map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6A9FD6-DD58-537E-097B-D9797C6B192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2544803" y="1463532"/>
            <a:ext cx="2773817" cy="125450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3B887D-7634-327E-1F88-C5F127C00F04}"/>
              </a:ext>
            </a:extLst>
          </p:cNvPr>
          <p:cNvSpPr txBox="1"/>
          <p:nvPr/>
        </p:nvSpPr>
        <p:spPr>
          <a:xfrm>
            <a:off x="1663959" y="447869"/>
            <a:ext cx="176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Camera that sways left and right to monitor the larger area of the office space.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09DF7-A38E-E046-1E55-F9D1D69C875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5985545" y="1166448"/>
            <a:ext cx="110454" cy="155158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411F3-4C77-FCF3-2993-716A40A79EA2}"/>
              </a:ext>
            </a:extLst>
          </p:cNvPr>
          <p:cNvSpPr txBox="1"/>
          <p:nvPr/>
        </p:nvSpPr>
        <p:spPr>
          <a:xfrm>
            <a:off x="4882393" y="520117"/>
            <a:ext cx="220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Long object in the lobby space so that the player can get past the camera.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FB6A7A-FA29-D9A7-17A8-E9AF06171566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659149" y="1862898"/>
            <a:ext cx="2871189" cy="148430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5AB59B-0CAE-C4C3-A32B-21502941F7D2}"/>
              </a:ext>
            </a:extLst>
          </p:cNvPr>
          <p:cNvSpPr txBox="1"/>
          <p:nvPr/>
        </p:nvSpPr>
        <p:spPr>
          <a:xfrm>
            <a:off x="9569330" y="1216567"/>
            <a:ext cx="19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Key on the desk which is required to open certain locked doors.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049817-197F-62D7-C015-44054E26DB9A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873382" y="3157593"/>
            <a:ext cx="3067572" cy="8359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5FD0BC-1518-1727-BD4B-F2C11C99ACFE}"/>
              </a:ext>
            </a:extLst>
          </p:cNvPr>
          <p:cNvSpPr txBox="1"/>
          <p:nvPr/>
        </p:nvSpPr>
        <p:spPr>
          <a:xfrm>
            <a:off x="9940954" y="2742094"/>
            <a:ext cx="1922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Lasers that trigger something when the player collides with them.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74F0BD-AE3F-3AF0-237B-59D8D3CC79D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868873" y="4108924"/>
            <a:ext cx="2181138" cy="39244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B9143E-F04F-80E0-4ADF-6E5E8AACC76A}"/>
              </a:ext>
            </a:extLst>
          </p:cNvPr>
          <p:cNvSpPr txBox="1"/>
          <p:nvPr/>
        </p:nvSpPr>
        <p:spPr>
          <a:xfrm>
            <a:off x="10050011" y="3993538"/>
            <a:ext cx="207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Sticky pads with codes on them which are used to unlock combination locks and then open doors.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049CC4-6957-1C29-E547-B16337EC8C51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333688" y="4409037"/>
            <a:ext cx="248246" cy="141502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15394E-A0E4-1BC6-D7C3-75FF001A9C09}"/>
              </a:ext>
            </a:extLst>
          </p:cNvPr>
          <p:cNvSpPr txBox="1"/>
          <p:nvPr/>
        </p:nvSpPr>
        <p:spPr>
          <a:xfrm>
            <a:off x="5439741" y="5824066"/>
            <a:ext cx="228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Camera that flickers on and off. The player will have to time it right to get to the room and then the end.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B354C3-8A3F-CDF7-30E4-504756ACED2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557083" y="4501370"/>
            <a:ext cx="2492928" cy="3906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97AE10-11D2-0EF3-C7CC-8AC198C69A8C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873382" y="4529371"/>
            <a:ext cx="2695948" cy="139400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1BE492-4A9F-411A-3BA2-33B4C995618A}"/>
              </a:ext>
            </a:extLst>
          </p:cNvPr>
          <p:cNvSpPr txBox="1"/>
          <p:nvPr/>
        </p:nvSpPr>
        <p:spPr>
          <a:xfrm>
            <a:off x="8378480" y="5923380"/>
            <a:ext cx="23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Locked doors with little grey blobs on them are doors that need a codes to unlock.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6C1895-4AEB-A278-A778-D23AB6BFD77C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059104" y="4696710"/>
            <a:ext cx="1433641" cy="11770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3E4AF59-6763-DC34-EB5D-685CD325A477}"/>
              </a:ext>
            </a:extLst>
          </p:cNvPr>
          <p:cNvSpPr txBox="1"/>
          <p:nvPr/>
        </p:nvSpPr>
        <p:spPr>
          <a:xfrm>
            <a:off x="2916911" y="5873723"/>
            <a:ext cx="228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Security guard that paces left to right that the player needs to dodge to get the code in the room.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A41C07-26B8-EC51-25D7-58B600FD6C09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984443" y="4409037"/>
            <a:ext cx="2427230" cy="9908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F0F912-6F3D-84FF-CA79-90DDB608BBFC}"/>
              </a:ext>
            </a:extLst>
          </p:cNvPr>
          <p:cNvSpPr txBox="1"/>
          <p:nvPr/>
        </p:nvSpPr>
        <p:spPr>
          <a:xfrm>
            <a:off x="503339" y="4892050"/>
            <a:ext cx="1481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 second security guard that walks around the table.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7B5E15-B422-5D8A-BE8B-4E1A4886FDC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2049611" y="3817514"/>
            <a:ext cx="2459015" cy="7823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4113839-B479-3D49-927E-6CDAABA62A27}"/>
              </a:ext>
            </a:extLst>
          </p:cNvPr>
          <p:cNvSpPr txBox="1"/>
          <p:nvPr/>
        </p:nvSpPr>
        <p:spPr>
          <a:xfrm>
            <a:off x="76658" y="3110918"/>
            <a:ext cx="1972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Two combination locks on the vault door that you need a code from each floor for. Maybe even a code that only the rat can get and a code that only the human can get?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DA1238-DBC0-E2C7-0EB7-585AECC5AC80}"/>
              </a:ext>
            </a:extLst>
          </p:cNvPr>
          <p:cNvSpPr/>
          <p:nvPr/>
        </p:nvSpPr>
        <p:spPr>
          <a:xfrm>
            <a:off x="5413039" y="4597167"/>
            <a:ext cx="457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FFF881-8B95-86E0-B95F-087214D68AB0}"/>
              </a:ext>
            </a:extLst>
          </p:cNvPr>
          <p:cNvSpPr txBox="1"/>
          <p:nvPr/>
        </p:nvSpPr>
        <p:spPr>
          <a:xfrm>
            <a:off x="51410" y="0"/>
            <a:ext cx="13229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Change this if you want:</a:t>
            </a:r>
          </a:p>
          <a:p>
            <a:endParaRPr lang="en-GB" sz="1000" dirty="0"/>
          </a:p>
          <a:p>
            <a:r>
              <a:rPr lang="en-GB" sz="1000" dirty="0"/>
              <a:t>Office 1 key opens Office2.</a:t>
            </a:r>
          </a:p>
          <a:p>
            <a:endParaRPr lang="en-GB" sz="1000" dirty="0"/>
          </a:p>
          <a:p>
            <a:r>
              <a:rPr lang="en-GB" sz="1000" dirty="0"/>
              <a:t>Office 2 code unlocks Supply Room.</a:t>
            </a:r>
          </a:p>
          <a:p>
            <a:endParaRPr lang="en-GB" sz="1000" dirty="0"/>
          </a:p>
          <a:p>
            <a:r>
              <a:rPr lang="en-GB" sz="1000" dirty="0"/>
              <a:t>Supply Room code unlocks Office 3.</a:t>
            </a:r>
          </a:p>
          <a:p>
            <a:endParaRPr lang="en-GB" sz="1000" dirty="0"/>
          </a:p>
          <a:p>
            <a:r>
              <a:rPr lang="en-GB" sz="1000" dirty="0"/>
              <a:t>Office 3 key unlocks one of the Vault Room locks.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77CD38-532D-961E-CBFA-6705C7C972BD}"/>
              </a:ext>
            </a:extLst>
          </p:cNvPr>
          <p:cNvSpPr txBox="1"/>
          <p:nvPr/>
        </p:nvSpPr>
        <p:spPr>
          <a:xfrm>
            <a:off x="9732475" y="144855"/>
            <a:ext cx="206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Maybe one of the locked doors only opens enough so that only the rat can squeeze through?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B460-117A-06E9-072F-B59C977B684C}"/>
              </a:ext>
            </a:extLst>
          </p:cNvPr>
          <p:cNvSpPr txBox="1"/>
          <p:nvPr/>
        </p:nvSpPr>
        <p:spPr>
          <a:xfrm>
            <a:off x="3047238" y="32260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lrs;0;[137]</a:t>
            </a:r>
          </a:p>
        </p:txBody>
      </p:sp>
    </p:spTree>
    <p:extLst>
      <p:ext uri="{BB962C8B-B14F-4D97-AF65-F5344CB8AC3E}">
        <p14:creationId xmlns:p14="http://schemas.microsoft.com/office/powerpoint/2010/main" val="378591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403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carter</dc:creator>
  <cp:lastModifiedBy>Drew Gibbons</cp:lastModifiedBy>
  <cp:revision>4</cp:revision>
  <dcterms:created xsi:type="dcterms:W3CDTF">2023-10-20T10:17:59Z</dcterms:created>
  <dcterms:modified xsi:type="dcterms:W3CDTF">2023-10-21T18:36:12Z</dcterms:modified>
</cp:coreProperties>
</file>