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B794E5B-3847-4FB2-A2D6-E34D2AB4582C}">
  <a:tblStyle styleId="{1B794E5B-3847-4FB2-A2D6-E34D2AB4582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4952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Analytics Data Exercise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387900" y="399100"/>
            <a:ext cx="55596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4. Compare the race results of each division.</a:t>
            </a:r>
            <a:endParaRPr b="1"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50" y="1764700"/>
            <a:ext cx="4189026" cy="31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9125" y="1764706"/>
            <a:ext cx="4189026" cy="314176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466975" y="0"/>
            <a:ext cx="759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divisions = [[0, 14], [15, 19], [20, 29], [30, 39], [40, 49], [50, 59], [60, 69], [70, 79], [80, 89]]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343325" y="-96125"/>
            <a:ext cx="7430400" cy="21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3. How much time separates Chris Doe from the top 10 percentile of racers of the same division?</a:t>
            </a:r>
            <a:endParaRPr b="1"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900" y="1167800"/>
            <a:ext cx="4319475" cy="32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1352825" y="4176300"/>
            <a:ext cx="65031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 time difference of Chris Doe from top 10% male runners: 754.466667 secs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Attempt to sanitize misentered data, corroborate </a:t>
            </a:r>
            <a:r>
              <a:rPr lang="en"/>
              <a:t>entries</a:t>
            </a:r>
            <a:r>
              <a:rPr lang="en"/>
              <a:t> against each other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Extend analysis code to layer and color code graphs by sex and age divisions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 unit tests to analysis code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Get a Microsoft Excel license and export raw analysis data to workbook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Reformat log output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data provided, create a series of visualizations (e.g., charts, graphs, etc.) that answer the following questions regarding the results of the 2006 Pike’s Peak 10k Race: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 What are the mean, median, mode, and range of the race results for all racers by gender?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Analyze the difference between gun and net time race results.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How much time separates Chris Doe from the top 10 percentile of racers of the same division?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4. Compare the race results of each division.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Resources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done using Python (3 hours)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Google Slides (0.5 hours)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Code, </a:t>
            </a:r>
            <a:r>
              <a:rPr lang="en"/>
              <a:t>Exercise, Graphs available on Github:</a:t>
            </a:r>
            <a:r>
              <a:rPr lang="en"/>
              <a:t> </a:t>
            </a:r>
            <a:r>
              <a:rPr lang="en"/>
              <a:t>https://github.com/DrewHanSolo/MarathonAnalysis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Presuppositions and Disclaimers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interest of time...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Runners that have misentered data are ignored. No attempts made to correct data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Time durations are presented in seconds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Runners with a Net Time &lt; 500 secs ignored for most of analysis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 unit tests performed on analysis code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analysis information available in Analysis.out and Parser.out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35725" y="595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 </a:t>
            </a:r>
            <a:r>
              <a:rPr b="0" lang="en"/>
              <a:t>(valid runners)</a:t>
            </a:r>
            <a:endParaRPr b="0"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2825"/>
            <a:ext cx="4470000" cy="33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600" y="1282825"/>
            <a:ext cx="4470000" cy="33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35725" y="595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 </a:t>
            </a:r>
            <a:r>
              <a:rPr b="0" lang="en"/>
              <a:t>(valid runners, NetSecs&gt;500)</a:t>
            </a:r>
            <a:endParaRPr b="0"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00" y="1413825"/>
            <a:ext cx="4393626" cy="32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375" y="1448150"/>
            <a:ext cx="4222099" cy="316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235725" y="595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 </a:t>
            </a:r>
            <a:r>
              <a:rPr b="0" lang="en"/>
              <a:t>(valid runners, NetSecs&gt;500)</a:t>
            </a:r>
            <a:endParaRPr b="0"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275" y="1387150"/>
            <a:ext cx="4230200" cy="3172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5" y="1387150"/>
            <a:ext cx="4230200" cy="317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425750" y="4600975"/>
            <a:ext cx="7148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filtering erroneous NetSecs&lt;500 runners, GunSecs&lt;500 still present.</a:t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1847025" y="-185400"/>
            <a:ext cx="6077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 Analyze the difference between gun and net time race results.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erroneous inputs of NetSecs and GunSecs, the difference between values does not hold much meaning. No filters on this calculation: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Male Runners: mean_time_secs_net = mean_time_secs_gun + 378.154032 secs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Female Runners mean_time_secs_net = mean_time_secs_gun + 576.133192 secs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Takeaway: Females crossed the start line later than males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729450" y="619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1. What are the mean, median, mode, and range of the race results for all racers by gender?</a:t>
            </a:r>
            <a:endParaRPr sz="1400"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784375" y="847450"/>
            <a:ext cx="8515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Ignoring runners who dropped out of the race… (Net Time &lt; 500 secs)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Skipping graphical visualization...numbers are pretty close and graph not needed for comparing 2 entries. See slides 5, 6, 7 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1" name="Shape 141"/>
          <p:cNvGraphicFramePr/>
          <p:nvPr/>
        </p:nvGraphicFramePr>
        <p:xfrm>
          <a:off x="461425" y="176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{1B794E5B-3847-4FB2-A2D6-E34D2AB4582C}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Male Runners (time_secs_net &gt; 500):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Female Runners (time_secs_net &gt; 500):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Female Differences From Male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Attribute = time_secs_net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Attribute = time_secs_net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Mean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2962.10951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Mean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3176.383085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214.2735745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Standard Dev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387.778512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Standard Dev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306.0706909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-81.70782108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Median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Median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Range = [1830, 3597]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Range = [2102, 3599]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Count = 1041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Count = 603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