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5459"/>
    <a:srgbClr val="591B26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791" autoAdjust="0"/>
  </p:normalViewPr>
  <p:slideViewPr>
    <p:cSldViewPr snapToGrid="0">
      <p:cViewPr varScale="1">
        <p:scale>
          <a:sx n="88" d="100"/>
          <a:sy n="88" d="100"/>
        </p:scale>
        <p:origin x="14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EBE8F8-543D-4032-BD9B-58768881F956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2E6C7D32-A15C-4969-A8CA-F21491597F95}">
      <dgm:prSet/>
      <dgm:spPr/>
      <dgm:t>
        <a:bodyPr/>
        <a:lstStyle/>
        <a:p>
          <a:r>
            <a:rPr lang="en-US"/>
            <a:t>Background</a:t>
          </a:r>
        </a:p>
      </dgm:t>
    </dgm:pt>
    <dgm:pt modelId="{D272BD02-738E-41BD-816E-6A5852C97C44}" type="parTrans" cxnId="{E52BC3DC-21A9-4787-B649-1140AA367380}">
      <dgm:prSet/>
      <dgm:spPr/>
      <dgm:t>
        <a:bodyPr/>
        <a:lstStyle/>
        <a:p>
          <a:endParaRPr lang="en-US"/>
        </a:p>
      </dgm:t>
    </dgm:pt>
    <dgm:pt modelId="{45C7EE2F-20A6-4FBA-A79E-15FAC4620DF6}" type="sibTrans" cxnId="{E52BC3DC-21A9-4787-B649-1140AA367380}">
      <dgm:prSet/>
      <dgm:spPr/>
      <dgm:t>
        <a:bodyPr/>
        <a:lstStyle/>
        <a:p>
          <a:endParaRPr lang="en-US"/>
        </a:p>
      </dgm:t>
    </dgm:pt>
    <dgm:pt modelId="{D2C706C1-6EB4-4DDF-A0A1-4497C5FAB350}">
      <dgm:prSet/>
      <dgm:spPr/>
      <dgm:t>
        <a:bodyPr/>
        <a:lstStyle/>
        <a:p>
          <a:r>
            <a:rPr lang="en-US"/>
            <a:t>Tools and Technologies</a:t>
          </a:r>
        </a:p>
      </dgm:t>
    </dgm:pt>
    <dgm:pt modelId="{30448FC1-0BFB-4DF5-9880-D4ED0C5AFB1D}" type="parTrans" cxnId="{B7AC97A5-BC2C-473C-87C4-C9A1B8BDB032}">
      <dgm:prSet/>
      <dgm:spPr/>
      <dgm:t>
        <a:bodyPr/>
        <a:lstStyle/>
        <a:p>
          <a:endParaRPr lang="en-US"/>
        </a:p>
      </dgm:t>
    </dgm:pt>
    <dgm:pt modelId="{F663B16A-34B1-4933-B512-3F44CA044A0C}" type="sibTrans" cxnId="{B7AC97A5-BC2C-473C-87C4-C9A1B8BDB032}">
      <dgm:prSet/>
      <dgm:spPr/>
      <dgm:t>
        <a:bodyPr/>
        <a:lstStyle/>
        <a:p>
          <a:endParaRPr lang="en-US"/>
        </a:p>
      </dgm:t>
    </dgm:pt>
    <dgm:pt modelId="{4919643E-E57B-4F46-9D85-1C0B8D1A7E3A}">
      <dgm:prSet/>
      <dgm:spPr/>
      <dgm:t>
        <a:bodyPr/>
        <a:lstStyle/>
        <a:p>
          <a:r>
            <a:rPr lang="en-US"/>
            <a:t>User Stories</a:t>
          </a:r>
        </a:p>
      </dgm:t>
    </dgm:pt>
    <dgm:pt modelId="{255B91BB-69E3-4013-9605-9F73C4CBB670}" type="parTrans" cxnId="{31A5D126-6093-40BF-A2A3-47DE9D51A822}">
      <dgm:prSet/>
      <dgm:spPr/>
      <dgm:t>
        <a:bodyPr/>
        <a:lstStyle/>
        <a:p>
          <a:endParaRPr lang="en-US"/>
        </a:p>
      </dgm:t>
    </dgm:pt>
    <dgm:pt modelId="{DDAB097F-22D7-4185-A9F4-C51190A59F21}" type="sibTrans" cxnId="{31A5D126-6093-40BF-A2A3-47DE9D51A822}">
      <dgm:prSet/>
      <dgm:spPr/>
      <dgm:t>
        <a:bodyPr/>
        <a:lstStyle/>
        <a:p>
          <a:endParaRPr lang="en-US"/>
        </a:p>
      </dgm:t>
    </dgm:pt>
    <dgm:pt modelId="{0ECC926A-2F18-4E70-BB0D-A164616555A6}">
      <dgm:prSet/>
      <dgm:spPr/>
      <dgm:t>
        <a:bodyPr/>
        <a:lstStyle/>
        <a:p>
          <a:r>
            <a:rPr lang="en-US"/>
            <a:t>Website workflow</a:t>
          </a:r>
        </a:p>
      </dgm:t>
    </dgm:pt>
    <dgm:pt modelId="{03848908-0FCA-4739-BEE9-4CD2FD9B2DCB}" type="parTrans" cxnId="{1038C9E0-2EC5-445F-AD95-77E18B4AD911}">
      <dgm:prSet/>
      <dgm:spPr/>
      <dgm:t>
        <a:bodyPr/>
        <a:lstStyle/>
        <a:p>
          <a:endParaRPr lang="en-US"/>
        </a:p>
      </dgm:t>
    </dgm:pt>
    <dgm:pt modelId="{8BFC77BB-0DB1-4B18-81BF-47FBD5F7B99F}" type="sibTrans" cxnId="{1038C9E0-2EC5-445F-AD95-77E18B4AD911}">
      <dgm:prSet/>
      <dgm:spPr/>
      <dgm:t>
        <a:bodyPr/>
        <a:lstStyle/>
        <a:p>
          <a:endParaRPr lang="en-US"/>
        </a:p>
      </dgm:t>
    </dgm:pt>
    <dgm:pt modelId="{0B6016BD-7C1E-44AA-AAD9-83BB22920837}">
      <dgm:prSet/>
      <dgm:spPr/>
      <dgm:t>
        <a:bodyPr/>
        <a:lstStyle/>
        <a:p>
          <a:r>
            <a:rPr lang="en-US"/>
            <a:t>Database Schema</a:t>
          </a:r>
        </a:p>
      </dgm:t>
    </dgm:pt>
    <dgm:pt modelId="{F78C1890-B077-4E2E-B6A3-55D743E9500B}" type="parTrans" cxnId="{D8826128-AB36-4611-914E-7EB0510767B6}">
      <dgm:prSet/>
      <dgm:spPr/>
      <dgm:t>
        <a:bodyPr/>
        <a:lstStyle/>
        <a:p>
          <a:endParaRPr lang="en-US"/>
        </a:p>
      </dgm:t>
    </dgm:pt>
    <dgm:pt modelId="{63780FFB-9666-435C-B602-88AA0DFCEF2C}" type="sibTrans" cxnId="{D8826128-AB36-4611-914E-7EB0510767B6}">
      <dgm:prSet/>
      <dgm:spPr/>
      <dgm:t>
        <a:bodyPr/>
        <a:lstStyle/>
        <a:p>
          <a:endParaRPr lang="en-US"/>
        </a:p>
      </dgm:t>
    </dgm:pt>
    <dgm:pt modelId="{E2D51854-D88E-485C-B3D0-62DCFB84ADC3}">
      <dgm:prSet/>
      <dgm:spPr/>
      <dgm:t>
        <a:bodyPr/>
        <a:lstStyle/>
        <a:p>
          <a:r>
            <a:rPr lang="en-US"/>
            <a:t>Challenges</a:t>
          </a:r>
        </a:p>
      </dgm:t>
    </dgm:pt>
    <dgm:pt modelId="{52D2C1DF-CC27-4744-BF99-4D0BEDB63802}" type="parTrans" cxnId="{37A86D8A-E542-4092-807B-A9FF64839B94}">
      <dgm:prSet/>
      <dgm:spPr/>
      <dgm:t>
        <a:bodyPr/>
        <a:lstStyle/>
        <a:p>
          <a:endParaRPr lang="en-US"/>
        </a:p>
      </dgm:t>
    </dgm:pt>
    <dgm:pt modelId="{61110FFA-EBE5-4655-9CE7-57FA45F0458D}" type="sibTrans" cxnId="{37A86D8A-E542-4092-807B-A9FF64839B94}">
      <dgm:prSet/>
      <dgm:spPr/>
      <dgm:t>
        <a:bodyPr/>
        <a:lstStyle/>
        <a:p>
          <a:endParaRPr lang="en-US"/>
        </a:p>
      </dgm:t>
    </dgm:pt>
    <dgm:pt modelId="{E651F175-8D50-4519-8557-810CD3B1788D}" type="pres">
      <dgm:prSet presAssocID="{08EBE8F8-543D-4032-BD9B-58768881F956}" presName="vert0" presStyleCnt="0">
        <dgm:presLayoutVars>
          <dgm:dir/>
          <dgm:animOne val="branch"/>
          <dgm:animLvl val="lvl"/>
        </dgm:presLayoutVars>
      </dgm:prSet>
      <dgm:spPr/>
    </dgm:pt>
    <dgm:pt modelId="{B62FF986-CB8E-4C0F-866E-53771F5A6FED}" type="pres">
      <dgm:prSet presAssocID="{2E6C7D32-A15C-4969-A8CA-F21491597F95}" presName="thickLine" presStyleLbl="alignNode1" presStyleIdx="0" presStyleCnt="6"/>
      <dgm:spPr/>
    </dgm:pt>
    <dgm:pt modelId="{6251A0ED-49FF-4F0E-9786-36F798CBAEC3}" type="pres">
      <dgm:prSet presAssocID="{2E6C7D32-A15C-4969-A8CA-F21491597F95}" presName="horz1" presStyleCnt="0"/>
      <dgm:spPr/>
    </dgm:pt>
    <dgm:pt modelId="{E4B98083-2B42-4B87-A33D-3640417E6053}" type="pres">
      <dgm:prSet presAssocID="{2E6C7D32-A15C-4969-A8CA-F21491597F95}" presName="tx1" presStyleLbl="revTx" presStyleIdx="0" presStyleCnt="6"/>
      <dgm:spPr/>
    </dgm:pt>
    <dgm:pt modelId="{EE45A9D0-932E-456F-8160-6AF463BB1F40}" type="pres">
      <dgm:prSet presAssocID="{2E6C7D32-A15C-4969-A8CA-F21491597F95}" presName="vert1" presStyleCnt="0"/>
      <dgm:spPr/>
    </dgm:pt>
    <dgm:pt modelId="{A22CBCB3-6614-4947-A5D7-E162E0900542}" type="pres">
      <dgm:prSet presAssocID="{D2C706C1-6EB4-4DDF-A0A1-4497C5FAB350}" presName="thickLine" presStyleLbl="alignNode1" presStyleIdx="1" presStyleCnt="6"/>
      <dgm:spPr/>
    </dgm:pt>
    <dgm:pt modelId="{DC160508-4299-4B8D-8399-9961E9A60E8C}" type="pres">
      <dgm:prSet presAssocID="{D2C706C1-6EB4-4DDF-A0A1-4497C5FAB350}" presName="horz1" presStyleCnt="0"/>
      <dgm:spPr/>
    </dgm:pt>
    <dgm:pt modelId="{9E8292DF-E06F-4D56-B495-E14B66731747}" type="pres">
      <dgm:prSet presAssocID="{D2C706C1-6EB4-4DDF-A0A1-4497C5FAB350}" presName="tx1" presStyleLbl="revTx" presStyleIdx="1" presStyleCnt="6"/>
      <dgm:spPr/>
    </dgm:pt>
    <dgm:pt modelId="{49C04B09-D24D-4D68-9481-115A04BE99AF}" type="pres">
      <dgm:prSet presAssocID="{D2C706C1-6EB4-4DDF-A0A1-4497C5FAB350}" presName="vert1" presStyleCnt="0"/>
      <dgm:spPr/>
    </dgm:pt>
    <dgm:pt modelId="{787C408B-46BE-490B-B0CD-B8D7B8CF80E4}" type="pres">
      <dgm:prSet presAssocID="{4919643E-E57B-4F46-9D85-1C0B8D1A7E3A}" presName="thickLine" presStyleLbl="alignNode1" presStyleIdx="2" presStyleCnt="6"/>
      <dgm:spPr/>
    </dgm:pt>
    <dgm:pt modelId="{EEE778F8-A13E-488C-929F-47E53B1D7403}" type="pres">
      <dgm:prSet presAssocID="{4919643E-E57B-4F46-9D85-1C0B8D1A7E3A}" presName="horz1" presStyleCnt="0"/>
      <dgm:spPr/>
    </dgm:pt>
    <dgm:pt modelId="{EF1FC02C-1942-4FB5-A753-1E0525A4669E}" type="pres">
      <dgm:prSet presAssocID="{4919643E-E57B-4F46-9D85-1C0B8D1A7E3A}" presName="tx1" presStyleLbl="revTx" presStyleIdx="2" presStyleCnt="6"/>
      <dgm:spPr/>
    </dgm:pt>
    <dgm:pt modelId="{F19F012B-0AF6-4CF3-B1CC-6DC925856BE0}" type="pres">
      <dgm:prSet presAssocID="{4919643E-E57B-4F46-9D85-1C0B8D1A7E3A}" presName="vert1" presStyleCnt="0"/>
      <dgm:spPr/>
    </dgm:pt>
    <dgm:pt modelId="{29A1CC65-F13C-49EE-880D-161BD9F79933}" type="pres">
      <dgm:prSet presAssocID="{0ECC926A-2F18-4E70-BB0D-A164616555A6}" presName="thickLine" presStyleLbl="alignNode1" presStyleIdx="3" presStyleCnt="6"/>
      <dgm:spPr/>
    </dgm:pt>
    <dgm:pt modelId="{6DFAD34A-FD66-4474-8487-84A4408EA677}" type="pres">
      <dgm:prSet presAssocID="{0ECC926A-2F18-4E70-BB0D-A164616555A6}" presName="horz1" presStyleCnt="0"/>
      <dgm:spPr/>
    </dgm:pt>
    <dgm:pt modelId="{9793F2DC-E7A8-47B5-A74E-CA226A28E060}" type="pres">
      <dgm:prSet presAssocID="{0ECC926A-2F18-4E70-BB0D-A164616555A6}" presName="tx1" presStyleLbl="revTx" presStyleIdx="3" presStyleCnt="6"/>
      <dgm:spPr/>
    </dgm:pt>
    <dgm:pt modelId="{876B3CA5-DACD-43C0-8A4E-EE4C8140B9F1}" type="pres">
      <dgm:prSet presAssocID="{0ECC926A-2F18-4E70-BB0D-A164616555A6}" presName="vert1" presStyleCnt="0"/>
      <dgm:spPr/>
    </dgm:pt>
    <dgm:pt modelId="{8EB595C3-1598-4279-82EC-79340ED02468}" type="pres">
      <dgm:prSet presAssocID="{0B6016BD-7C1E-44AA-AAD9-83BB22920837}" presName="thickLine" presStyleLbl="alignNode1" presStyleIdx="4" presStyleCnt="6"/>
      <dgm:spPr/>
    </dgm:pt>
    <dgm:pt modelId="{B3CCA00A-9C07-4AE4-807F-5107FCD0E31B}" type="pres">
      <dgm:prSet presAssocID="{0B6016BD-7C1E-44AA-AAD9-83BB22920837}" presName="horz1" presStyleCnt="0"/>
      <dgm:spPr/>
    </dgm:pt>
    <dgm:pt modelId="{AD7F5F61-9C8C-4B8C-A790-75EE43143F6B}" type="pres">
      <dgm:prSet presAssocID="{0B6016BD-7C1E-44AA-AAD9-83BB22920837}" presName="tx1" presStyleLbl="revTx" presStyleIdx="4" presStyleCnt="6"/>
      <dgm:spPr/>
    </dgm:pt>
    <dgm:pt modelId="{A2AE7533-A739-470D-B592-5CD5FDFD4B78}" type="pres">
      <dgm:prSet presAssocID="{0B6016BD-7C1E-44AA-AAD9-83BB22920837}" presName="vert1" presStyleCnt="0"/>
      <dgm:spPr/>
    </dgm:pt>
    <dgm:pt modelId="{2335051D-A7A5-4B79-A311-95B47AF2C3DE}" type="pres">
      <dgm:prSet presAssocID="{E2D51854-D88E-485C-B3D0-62DCFB84ADC3}" presName="thickLine" presStyleLbl="alignNode1" presStyleIdx="5" presStyleCnt="6"/>
      <dgm:spPr/>
    </dgm:pt>
    <dgm:pt modelId="{6E9C43B7-C4AA-48DE-BC6A-F3AD7C96391C}" type="pres">
      <dgm:prSet presAssocID="{E2D51854-D88E-485C-B3D0-62DCFB84ADC3}" presName="horz1" presStyleCnt="0"/>
      <dgm:spPr/>
    </dgm:pt>
    <dgm:pt modelId="{6AA8AFF6-D118-4246-985D-D4DE6CF9E9DA}" type="pres">
      <dgm:prSet presAssocID="{E2D51854-D88E-485C-B3D0-62DCFB84ADC3}" presName="tx1" presStyleLbl="revTx" presStyleIdx="5" presStyleCnt="6"/>
      <dgm:spPr/>
    </dgm:pt>
    <dgm:pt modelId="{F5BF65B3-3523-4C1D-926E-E8AB4328016A}" type="pres">
      <dgm:prSet presAssocID="{E2D51854-D88E-485C-B3D0-62DCFB84ADC3}" presName="vert1" presStyleCnt="0"/>
      <dgm:spPr/>
    </dgm:pt>
  </dgm:ptLst>
  <dgm:cxnLst>
    <dgm:cxn modelId="{31A5D126-6093-40BF-A2A3-47DE9D51A822}" srcId="{08EBE8F8-543D-4032-BD9B-58768881F956}" destId="{4919643E-E57B-4F46-9D85-1C0B8D1A7E3A}" srcOrd="2" destOrd="0" parTransId="{255B91BB-69E3-4013-9605-9F73C4CBB670}" sibTransId="{DDAB097F-22D7-4185-A9F4-C51190A59F21}"/>
    <dgm:cxn modelId="{D8826128-AB36-4611-914E-7EB0510767B6}" srcId="{08EBE8F8-543D-4032-BD9B-58768881F956}" destId="{0B6016BD-7C1E-44AA-AAD9-83BB22920837}" srcOrd="4" destOrd="0" parTransId="{F78C1890-B077-4E2E-B6A3-55D743E9500B}" sibTransId="{63780FFB-9666-435C-B602-88AA0DFCEF2C}"/>
    <dgm:cxn modelId="{A9DB7344-34D9-45D8-B5F4-C6DF27F722F6}" type="presOf" srcId="{D2C706C1-6EB4-4DDF-A0A1-4497C5FAB350}" destId="{9E8292DF-E06F-4D56-B495-E14B66731747}" srcOrd="0" destOrd="0" presId="urn:microsoft.com/office/officeart/2008/layout/LinedList"/>
    <dgm:cxn modelId="{1AE19765-FC61-4F61-91B9-9D933BA59EAE}" type="presOf" srcId="{0ECC926A-2F18-4E70-BB0D-A164616555A6}" destId="{9793F2DC-E7A8-47B5-A74E-CA226A28E060}" srcOrd="0" destOrd="0" presId="urn:microsoft.com/office/officeart/2008/layout/LinedList"/>
    <dgm:cxn modelId="{52231887-2851-41CD-80E3-BD0EBCC0A565}" type="presOf" srcId="{0B6016BD-7C1E-44AA-AAD9-83BB22920837}" destId="{AD7F5F61-9C8C-4B8C-A790-75EE43143F6B}" srcOrd="0" destOrd="0" presId="urn:microsoft.com/office/officeart/2008/layout/LinedList"/>
    <dgm:cxn modelId="{37A86D8A-E542-4092-807B-A9FF64839B94}" srcId="{08EBE8F8-543D-4032-BD9B-58768881F956}" destId="{E2D51854-D88E-485C-B3D0-62DCFB84ADC3}" srcOrd="5" destOrd="0" parTransId="{52D2C1DF-CC27-4744-BF99-4D0BEDB63802}" sibTransId="{61110FFA-EBE5-4655-9CE7-57FA45F0458D}"/>
    <dgm:cxn modelId="{9C9BCB90-399C-4E01-9DA2-1D843C6EB1EC}" type="presOf" srcId="{08EBE8F8-543D-4032-BD9B-58768881F956}" destId="{E651F175-8D50-4519-8557-810CD3B1788D}" srcOrd="0" destOrd="0" presId="urn:microsoft.com/office/officeart/2008/layout/LinedList"/>
    <dgm:cxn modelId="{B7AC97A5-BC2C-473C-87C4-C9A1B8BDB032}" srcId="{08EBE8F8-543D-4032-BD9B-58768881F956}" destId="{D2C706C1-6EB4-4DDF-A0A1-4497C5FAB350}" srcOrd="1" destOrd="0" parTransId="{30448FC1-0BFB-4DF5-9880-D4ED0C5AFB1D}" sibTransId="{F663B16A-34B1-4933-B512-3F44CA044A0C}"/>
    <dgm:cxn modelId="{965EF7C9-5DFA-4D56-A5BC-CA757858276F}" type="presOf" srcId="{4919643E-E57B-4F46-9D85-1C0B8D1A7E3A}" destId="{EF1FC02C-1942-4FB5-A753-1E0525A4669E}" srcOrd="0" destOrd="0" presId="urn:microsoft.com/office/officeart/2008/layout/LinedList"/>
    <dgm:cxn modelId="{251888D8-1719-47E3-B6ED-FA479B4E5863}" type="presOf" srcId="{E2D51854-D88E-485C-B3D0-62DCFB84ADC3}" destId="{6AA8AFF6-D118-4246-985D-D4DE6CF9E9DA}" srcOrd="0" destOrd="0" presId="urn:microsoft.com/office/officeart/2008/layout/LinedList"/>
    <dgm:cxn modelId="{E52BC3DC-21A9-4787-B649-1140AA367380}" srcId="{08EBE8F8-543D-4032-BD9B-58768881F956}" destId="{2E6C7D32-A15C-4969-A8CA-F21491597F95}" srcOrd="0" destOrd="0" parTransId="{D272BD02-738E-41BD-816E-6A5852C97C44}" sibTransId="{45C7EE2F-20A6-4FBA-A79E-15FAC4620DF6}"/>
    <dgm:cxn modelId="{1038C9E0-2EC5-445F-AD95-77E18B4AD911}" srcId="{08EBE8F8-543D-4032-BD9B-58768881F956}" destId="{0ECC926A-2F18-4E70-BB0D-A164616555A6}" srcOrd="3" destOrd="0" parTransId="{03848908-0FCA-4739-BEE9-4CD2FD9B2DCB}" sibTransId="{8BFC77BB-0DB1-4B18-81BF-47FBD5F7B99F}"/>
    <dgm:cxn modelId="{9A76D2F1-F87B-4284-A372-0D2243A730EC}" type="presOf" srcId="{2E6C7D32-A15C-4969-A8CA-F21491597F95}" destId="{E4B98083-2B42-4B87-A33D-3640417E6053}" srcOrd="0" destOrd="0" presId="urn:microsoft.com/office/officeart/2008/layout/LinedList"/>
    <dgm:cxn modelId="{0E857BE4-7389-40CD-A9FE-DC457E439455}" type="presParOf" srcId="{E651F175-8D50-4519-8557-810CD3B1788D}" destId="{B62FF986-CB8E-4C0F-866E-53771F5A6FED}" srcOrd="0" destOrd="0" presId="urn:microsoft.com/office/officeart/2008/layout/LinedList"/>
    <dgm:cxn modelId="{8410CA55-1EE5-4865-9CB6-A0A3785FAED6}" type="presParOf" srcId="{E651F175-8D50-4519-8557-810CD3B1788D}" destId="{6251A0ED-49FF-4F0E-9786-36F798CBAEC3}" srcOrd="1" destOrd="0" presId="urn:microsoft.com/office/officeart/2008/layout/LinedList"/>
    <dgm:cxn modelId="{83BE74B0-B039-4325-B217-4101DDC85D67}" type="presParOf" srcId="{6251A0ED-49FF-4F0E-9786-36F798CBAEC3}" destId="{E4B98083-2B42-4B87-A33D-3640417E6053}" srcOrd="0" destOrd="0" presId="urn:microsoft.com/office/officeart/2008/layout/LinedList"/>
    <dgm:cxn modelId="{DA5F2001-AAF0-482F-9314-2CAA54468AF5}" type="presParOf" srcId="{6251A0ED-49FF-4F0E-9786-36F798CBAEC3}" destId="{EE45A9D0-932E-456F-8160-6AF463BB1F40}" srcOrd="1" destOrd="0" presId="urn:microsoft.com/office/officeart/2008/layout/LinedList"/>
    <dgm:cxn modelId="{96307B2D-32DB-4226-B20D-E231B272EC08}" type="presParOf" srcId="{E651F175-8D50-4519-8557-810CD3B1788D}" destId="{A22CBCB3-6614-4947-A5D7-E162E0900542}" srcOrd="2" destOrd="0" presId="urn:microsoft.com/office/officeart/2008/layout/LinedList"/>
    <dgm:cxn modelId="{C0A3EE83-DF5D-476B-AC10-DAC3B3F8ED71}" type="presParOf" srcId="{E651F175-8D50-4519-8557-810CD3B1788D}" destId="{DC160508-4299-4B8D-8399-9961E9A60E8C}" srcOrd="3" destOrd="0" presId="urn:microsoft.com/office/officeart/2008/layout/LinedList"/>
    <dgm:cxn modelId="{6055117A-5D36-48CA-BBE4-CF159982E560}" type="presParOf" srcId="{DC160508-4299-4B8D-8399-9961E9A60E8C}" destId="{9E8292DF-E06F-4D56-B495-E14B66731747}" srcOrd="0" destOrd="0" presId="urn:microsoft.com/office/officeart/2008/layout/LinedList"/>
    <dgm:cxn modelId="{AAC499E5-FECB-45E3-8C9F-CED46C6183C6}" type="presParOf" srcId="{DC160508-4299-4B8D-8399-9961E9A60E8C}" destId="{49C04B09-D24D-4D68-9481-115A04BE99AF}" srcOrd="1" destOrd="0" presId="urn:microsoft.com/office/officeart/2008/layout/LinedList"/>
    <dgm:cxn modelId="{D58CDD0D-86A6-4F31-AD60-4B021AD8E586}" type="presParOf" srcId="{E651F175-8D50-4519-8557-810CD3B1788D}" destId="{787C408B-46BE-490B-B0CD-B8D7B8CF80E4}" srcOrd="4" destOrd="0" presId="urn:microsoft.com/office/officeart/2008/layout/LinedList"/>
    <dgm:cxn modelId="{53DF7888-F59E-42AD-A79A-9F3AA2CF9A15}" type="presParOf" srcId="{E651F175-8D50-4519-8557-810CD3B1788D}" destId="{EEE778F8-A13E-488C-929F-47E53B1D7403}" srcOrd="5" destOrd="0" presId="urn:microsoft.com/office/officeart/2008/layout/LinedList"/>
    <dgm:cxn modelId="{0AC7FF47-9CE4-40AE-BEAC-9B999201AF2B}" type="presParOf" srcId="{EEE778F8-A13E-488C-929F-47E53B1D7403}" destId="{EF1FC02C-1942-4FB5-A753-1E0525A4669E}" srcOrd="0" destOrd="0" presId="urn:microsoft.com/office/officeart/2008/layout/LinedList"/>
    <dgm:cxn modelId="{4708EEF2-CBA5-4727-8BAE-354FA140013C}" type="presParOf" srcId="{EEE778F8-A13E-488C-929F-47E53B1D7403}" destId="{F19F012B-0AF6-4CF3-B1CC-6DC925856BE0}" srcOrd="1" destOrd="0" presId="urn:microsoft.com/office/officeart/2008/layout/LinedList"/>
    <dgm:cxn modelId="{646F1E2D-7E75-406A-94A1-2470FCA6877F}" type="presParOf" srcId="{E651F175-8D50-4519-8557-810CD3B1788D}" destId="{29A1CC65-F13C-49EE-880D-161BD9F79933}" srcOrd="6" destOrd="0" presId="urn:microsoft.com/office/officeart/2008/layout/LinedList"/>
    <dgm:cxn modelId="{6AE97A98-8FB0-4BCF-B48B-D4B1B9D6CA62}" type="presParOf" srcId="{E651F175-8D50-4519-8557-810CD3B1788D}" destId="{6DFAD34A-FD66-4474-8487-84A4408EA677}" srcOrd="7" destOrd="0" presId="urn:microsoft.com/office/officeart/2008/layout/LinedList"/>
    <dgm:cxn modelId="{A0D344F1-5B02-4AFB-B8EF-13D455DCD60F}" type="presParOf" srcId="{6DFAD34A-FD66-4474-8487-84A4408EA677}" destId="{9793F2DC-E7A8-47B5-A74E-CA226A28E060}" srcOrd="0" destOrd="0" presId="urn:microsoft.com/office/officeart/2008/layout/LinedList"/>
    <dgm:cxn modelId="{E455A2F5-04EA-4061-A3B1-2FCD58B2E070}" type="presParOf" srcId="{6DFAD34A-FD66-4474-8487-84A4408EA677}" destId="{876B3CA5-DACD-43C0-8A4E-EE4C8140B9F1}" srcOrd="1" destOrd="0" presId="urn:microsoft.com/office/officeart/2008/layout/LinedList"/>
    <dgm:cxn modelId="{714D9D67-2FDA-4304-977B-FF1ABA1DCF4D}" type="presParOf" srcId="{E651F175-8D50-4519-8557-810CD3B1788D}" destId="{8EB595C3-1598-4279-82EC-79340ED02468}" srcOrd="8" destOrd="0" presId="urn:microsoft.com/office/officeart/2008/layout/LinedList"/>
    <dgm:cxn modelId="{3AC611E5-6920-4A69-BDA5-5B5CC1E675EC}" type="presParOf" srcId="{E651F175-8D50-4519-8557-810CD3B1788D}" destId="{B3CCA00A-9C07-4AE4-807F-5107FCD0E31B}" srcOrd="9" destOrd="0" presId="urn:microsoft.com/office/officeart/2008/layout/LinedList"/>
    <dgm:cxn modelId="{519A66C8-09EB-47CA-B998-1C33DF228CA0}" type="presParOf" srcId="{B3CCA00A-9C07-4AE4-807F-5107FCD0E31B}" destId="{AD7F5F61-9C8C-4B8C-A790-75EE43143F6B}" srcOrd="0" destOrd="0" presId="urn:microsoft.com/office/officeart/2008/layout/LinedList"/>
    <dgm:cxn modelId="{3C3F7DCE-3A01-4E16-951C-C2D5E2F84AA1}" type="presParOf" srcId="{B3CCA00A-9C07-4AE4-807F-5107FCD0E31B}" destId="{A2AE7533-A739-470D-B592-5CD5FDFD4B78}" srcOrd="1" destOrd="0" presId="urn:microsoft.com/office/officeart/2008/layout/LinedList"/>
    <dgm:cxn modelId="{7171126C-1713-4C9E-AA99-2AFFB0B5BDC1}" type="presParOf" srcId="{E651F175-8D50-4519-8557-810CD3B1788D}" destId="{2335051D-A7A5-4B79-A311-95B47AF2C3DE}" srcOrd="10" destOrd="0" presId="urn:microsoft.com/office/officeart/2008/layout/LinedList"/>
    <dgm:cxn modelId="{489FAFFA-005B-45B1-A141-07C116948FCE}" type="presParOf" srcId="{E651F175-8D50-4519-8557-810CD3B1788D}" destId="{6E9C43B7-C4AA-48DE-BC6A-F3AD7C96391C}" srcOrd="11" destOrd="0" presId="urn:microsoft.com/office/officeart/2008/layout/LinedList"/>
    <dgm:cxn modelId="{1CE5E1CB-107B-4C03-ABF9-9A69511DAEF0}" type="presParOf" srcId="{6E9C43B7-C4AA-48DE-BC6A-F3AD7C96391C}" destId="{6AA8AFF6-D118-4246-985D-D4DE6CF9E9DA}" srcOrd="0" destOrd="0" presId="urn:microsoft.com/office/officeart/2008/layout/LinedList"/>
    <dgm:cxn modelId="{F5DAFE85-410C-4D82-B592-926EC60C0A8E}" type="presParOf" srcId="{6E9C43B7-C4AA-48DE-BC6A-F3AD7C96391C}" destId="{F5BF65B3-3523-4C1D-926E-E8AB4328016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7E6067-4615-4290-87A0-B692EA75AAF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0EE6D2-3843-4FEF-B2C7-5406CF4ACC06}">
      <dgm:prSet/>
      <dgm:spPr>
        <a:solidFill>
          <a:srgbClr val="591B26"/>
        </a:solidFill>
      </dgm:spPr>
      <dgm:t>
        <a:bodyPr/>
        <a:lstStyle/>
        <a:p>
          <a:r>
            <a:rPr lang="en-US" dirty="0"/>
            <a:t>RIMS is built for restaurant owners and managers.</a:t>
          </a:r>
        </a:p>
      </dgm:t>
    </dgm:pt>
    <dgm:pt modelId="{CD582394-5E32-4AEE-8BBB-2BB8B9E0B8EA}" type="parTrans" cxnId="{780F6565-4D07-4FB6-A554-EA6FF74F4EC3}">
      <dgm:prSet/>
      <dgm:spPr/>
      <dgm:t>
        <a:bodyPr/>
        <a:lstStyle/>
        <a:p>
          <a:endParaRPr lang="en-US"/>
        </a:p>
      </dgm:t>
    </dgm:pt>
    <dgm:pt modelId="{7B8873A1-2F02-45C5-956E-B4856829308E}" type="sibTrans" cxnId="{780F6565-4D07-4FB6-A554-EA6FF74F4EC3}">
      <dgm:prSet/>
      <dgm:spPr/>
      <dgm:t>
        <a:bodyPr/>
        <a:lstStyle/>
        <a:p>
          <a:endParaRPr lang="en-US"/>
        </a:p>
      </dgm:t>
    </dgm:pt>
    <dgm:pt modelId="{A208219D-EB38-43A5-B928-8D1B9AE99693}">
      <dgm:prSet/>
      <dgm:spPr>
        <a:solidFill>
          <a:schemeClr val="tx2"/>
        </a:solidFill>
      </dgm:spPr>
      <dgm:t>
        <a:bodyPr/>
        <a:lstStyle/>
        <a:p>
          <a:r>
            <a:rPr lang="en-US" dirty="0"/>
            <a:t>RIMS will be useful for restaurants as well as for their customers.</a:t>
          </a:r>
        </a:p>
      </dgm:t>
    </dgm:pt>
    <dgm:pt modelId="{37107D83-A535-4624-B0B8-D50399992648}" type="parTrans" cxnId="{CF30CA2B-3F14-4003-8D38-E3C3EC4A3B3F}">
      <dgm:prSet/>
      <dgm:spPr/>
      <dgm:t>
        <a:bodyPr/>
        <a:lstStyle/>
        <a:p>
          <a:endParaRPr lang="en-US"/>
        </a:p>
      </dgm:t>
    </dgm:pt>
    <dgm:pt modelId="{03DFA8CB-4406-4B4E-B7BD-2465EF61A585}" type="sibTrans" cxnId="{CF30CA2B-3F14-4003-8D38-E3C3EC4A3B3F}">
      <dgm:prSet/>
      <dgm:spPr/>
      <dgm:t>
        <a:bodyPr/>
        <a:lstStyle/>
        <a:p>
          <a:endParaRPr lang="en-US"/>
        </a:p>
      </dgm:t>
    </dgm:pt>
    <dgm:pt modelId="{A44314A3-9B53-4EA6-9BA4-5C190F6CB310}">
      <dgm:prSet/>
      <dgm:spPr>
        <a:solidFill>
          <a:srgbClr val="4C5459"/>
        </a:solidFill>
      </dgm:spPr>
      <dgm:t>
        <a:bodyPr/>
        <a:lstStyle/>
        <a:p>
          <a:r>
            <a:rPr lang="en-US" dirty="0"/>
            <a:t>Restaurants can be single entities, but scalable from small to large sized operations</a:t>
          </a:r>
        </a:p>
      </dgm:t>
    </dgm:pt>
    <dgm:pt modelId="{3B078AE1-86EC-4297-9969-4FF6A454C102}" type="parTrans" cxnId="{294B6CAA-2EF4-4563-908E-B9BF1ECC3C50}">
      <dgm:prSet/>
      <dgm:spPr/>
      <dgm:t>
        <a:bodyPr/>
        <a:lstStyle/>
        <a:p>
          <a:endParaRPr lang="en-US"/>
        </a:p>
      </dgm:t>
    </dgm:pt>
    <dgm:pt modelId="{F85003B4-7846-4910-99CE-1B4E864DD6DA}" type="sibTrans" cxnId="{294B6CAA-2EF4-4563-908E-B9BF1ECC3C50}">
      <dgm:prSet/>
      <dgm:spPr/>
      <dgm:t>
        <a:bodyPr/>
        <a:lstStyle/>
        <a:p>
          <a:endParaRPr lang="en-US"/>
        </a:p>
      </dgm:t>
    </dgm:pt>
    <dgm:pt modelId="{78D10827-CD73-46CD-A184-5CCEF9941BA6}">
      <dgm:prSet/>
      <dgm:spPr>
        <a:solidFill>
          <a:srgbClr val="591B26"/>
        </a:solidFill>
      </dgm:spPr>
      <dgm:t>
        <a:bodyPr/>
        <a:lstStyle/>
        <a:p>
          <a:r>
            <a:rPr lang="en-US"/>
            <a:t>The users want to keep better track of their inventory</a:t>
          </a:r>
        </a:p>
      </dgm:t>
    </dgm:pt>
    <dgm:pt modelId="{14BE5003-FBA8-43A8-A0B4-20603AB362C4}" type="parTrans" cxnId="{0086E432-6808-49EC-8684-CC0E233A2507}">
      <dgm:prSet/>
      <dgm:spPr/>
      <dgm:t>
        <a:bodyPr/>
        <a:lstStyle/>
        <a:p>
          <a:endParaRPr lang="en-US"/>
        </a:p>
      </dgm:t>
    </dgm:pt>
    <dgm:pt modelId="{C83D39E1-EB52-4BF9-BDDF-61DB048B4D7A}" type="sibTrans" cxnId="{0086E432-6808-49EC-8684-CC0E233A2507}">
      <dgm:prSet/>
      <dgm:spPr/>
      <dgm:t>
        <a:bodyPr/>
        <a:lstStyle/>
        <a:p>
          <a:endParaRPr lang="en-US"/>
        </a:p>
      </dgm:t>
    </dgm:pt>
    <dgm:pt modelId="{556E15EA-3275-4C5D-BCDF-90E3815094BB}">
      <dgm:prSet/>
      <dgm:spPr>
        <a:solidFill>
          <a:schemeClr val="tx2"/>
        </a:solidFill>
      </dgm:spPr>
      <dgm:t>
        <a:bodyPr/>
        <a:lstStyle/>
        <a:p>
          <a:r>
            <a:rPr lang="en-US" dirty="0"/>
            <a:t>The users want to easily link and track their orders, menus, and inventory stocks</a:t>
          </a:r>
        </a:p>
      </dgm:t>
    </dgm:pt>
    <dgm:pt modelId="{9AE93A45-D1B7-4CC8-9436-B963ECFE1105}" type="parTrans" cxnId="{F3D4A548-314B-40E1-B94A-C1F9D0EAA76A}">
      <dgm:prSet/>
      <dgm:spPr/>
      <dgm:t>
        <a:bodyPr/>
        <a:lstStyle/>
        <a:p>
          <a:endParaRPr lang="en-US"/>
        </a:p>
      </dgm:t>
    </dgm:pt>
    <dgm:pt modelId="{AE628296-61A0-4CA0-AC50-929BAD2B4869}" type="sibTrans" cxnId="{F3D4A548-314B-40E1-B94A-C1F9D0EAA76A}">
      <dgm:prSet/>
      <dgm:spPr/>
      <dgm:t>
        <a:bodyPr/>
        <a:lstStyle/>
        <a:p>
          <a:endParaRPr lang="en-US"/>
        </a:p>
      </dgm:t>
    </dgm:pt>
    <dgm:pt modelId="{2248C928-E060-4B23-A30C-5F6C09A74E00}">
      <dgm:prSet/>
      <dgm:spPr>
        <a:solidFill>
          <a:srgbClr val="591B26"/>
        </a:solidFill>
      </dgm:spPr>
      <dgm:t>
        <a:bodyPr/>
        <a:lstStyle/>
        <a:p>
          <a:r>
            <a:rPr lang="en-US" dirty="0"/>
            <a:t>The users want to increase their online presence, and add value for their customer</a:t>
          </a:r>
        </a:p>
      </dgm:t>
    </dgm:pt>
    <dgm:pt modelId="{DA114A20-79B6-4AEB-8568-08207F207246}" type="parTrans" cxnId="{45DD49F7-E889-461A-9031-052355D467AB}">
      <dgm:prSet/>
      <dgm:spPr/>
      <dgm:t>
        <a:bodyPr/>
        <a:lstStyle/>
        <a:p>
          <a:endParaRPr lang="en-US"/>
        </a:p>
      </dgm:t>
    </dgm:pt>
    <dgm:pt modelId="{048C13BD-70FA-42B9-AAB6-097EF5209AEE}" type="sibTrans" cxnId="{45DD49F7-E889-461A-9031-052355D467AB}">
      <dgm:prSet/>
      <dgm:spPr/>
      <dgm:t>
        <a:bodyPr/>
        <a:lstStyle/>
        <a:p>
          <a:endParaRPr lang="en-US"/>
        </a:p>
      </dgm:t>
    </dgm:pt>
    <dgm:pt modelId="{4087999A-E35B-4BEA-AB5F-8644DF59AB25}">
      <dgm:prSet/>
      <dgm:spPr>
        <a:solidFill>
          <a:srgbClr val="4C5459"/>
        </a:solidFill>
      </dgm:spPr>
      <dgm:t>
        <a:bodyPr/>
        <a:lstStyle/>
        <a:p>
          <a:r>
            <a:rPr lang="en-US" dirty="0"/>
            <a:t>The users want a simple way to create and present an online menu</a:t>
          </a:r>
        </a:p>
      </dgm:t>
    </dgm:pt>
    <dgm:pt modelId="{99E83666-C96C-4871-915D-C0052220D19D}" type="parTrans" cxnId="{27414C7E-67F5-488E-9C71-43B98E561770}">
      <dgm:prSet/>
      <dgm:spPr/>
      <dgm:t>
        <a:bodyPr/>
        <a:lstStyle/>
        <a:p>
          <a:endParaRPr lang="en-US"/>
        </a:p>
      </dgm:t>
    </dgm:pt>
    <dgm:pt modelId="{51FC2167-05EE-4050-B35E-1E0412DBD3D4}" type="sibTrans" cxnId="{27414C7E-67F5-488E-9C71-43B98E561770}">
      <dgm:prSet/>
      <dgm:spPr/>
      <dgm:t>
        <a:bodyPr/>
        <a:lstStyle/>
        <a:p>
          <a:endParaRPr lang="en-US"/>
        </a:p>
      </dgm:t>
    </dgm:pt>
    <dgm:pt modelId="{5B880818-03B9-4F72-9CB6-600D31FC351E}" type="pres">
      <dgm:prSet presAssocID="{747E6067-4615-4290-87A0-B692EA75AAF5}" presName="diagram" presStyleCnt="0">
        <dgm:presLayoutVars>
          <dgm:dir/>
          <dgm:resizeHandles val="exact"/>
        </dgm:presLayoutVars>
      </dgm:prSet>
      <dgm:spPr/>
    </dgm:pt>
    <dgm:pt modelId="{6026769E-8E5D-4251-A5EE-F0AF30A0A596}" type="pres">
      <dgm:prSet presAssocID="{430EE6D2-3843-4FEF-B2C7-5406CF4ACC06}" presName="node" presStyleLbl="node1" presStyleIdx="0" presStyleCnt="7">
        <dgm:presLayoutVars>
          <dgm:bulletEnabled val="1"/>
        </dgm:presLayoutVars>
      </dgm:prSet>
      <dgm:spPr/>
    </dgm:pt>
    <dgm:pt modelId="{96BC5B06-191D-4FB8-AE6E-D9255C3BC8E0}" type="pres">
      <dgm:prSet presAssocID="{7B8873A1-2F02-45C5-956E-B4856829308E}" presName="sibTrans" presStyleCnt="0"/>
      <dgm:spPr/>
    </dgm:pt>
    <dgm:pt modelId="{B0CF550B-8FF4-4A06-B089-E24571439266}" type="pres">
      <dgm:prSet presAssocID="{A208219D-EB38-43A5-B928-8D1B9AE99693}" presName="node" presStyleLbl="node1" presStyleIdx="1" presStyleCnt="7">
        <dgm:presLayoutVars>
          <dgm:bulletEnabled val="1"/>
        </dgm:presLayoutVars>
      </dgm:prSet>
      <dgm:spPr/>
    </dgm:pt>
    <dgm:pt modelId="{8A84A704-9DDB-43ED-AA09-0A82613E91E5}" type="pres">
      <dgm:prSet presAssocID="{03DFA8CB-4406-4B4E-B7BD-2465EF61A585}" presName="sibTrans" presStyleCnt="0"/>
      <dgm:spPr/>
    </dgm:pt>
    <dgm:pt modelId="{0242CBF5-60FF-4859-A8EF-0D5CD07287C8}" type="pres">
      <dgm:prSet presAssocID="{A44314A3-9B53-4EA6-9BA4-5C190F6CB310}" presName="node" presStyleLbl="node1" presStyleIdx="2" presStyleCnt="7">
        <dgm:presLayoutVars>
          <dgm:bulletEnabled val="1"/>
        </dgm:presLayoutVars>
      </dgm:prSet>
      <dgm:spPr/>
    </dgm:pt>
    <dgm:pt modelId="{7DADAB7A-FEFC-4736-BB3D-862BE84B8684}" type="pres">
      <dgm:prSet presAssocID="{F85003B4-7846-4910-99CE-1B4E864DD6DA}" presName="sibTrans" presStyleCnt="0"/>
      <dgm:spPr/>
    </dgm:pt>
    <dgm:pt modelId="{EA969C1B-46C0-4FA4-BFC7-80035554338C}" type="pres">
      <dgm:prSet presAssocID="{78D10827-CD73-46CD-A184-5CCEF9941BA6}" presName="node" presStyleLbl="node1" presStyleIdx="3" presStyleCnt="7">
        <dgm:presLayoutVars>
          <dgm:bulletEnabled val="1"/>
        </dgm:presLayoutVars>
      </dgm:prSet>
      <dgm:spPr/>
    </dgm:pt>
    <dgm:pt modelId="{6B94D09F-9108-4B85-8E6E-90420B03360C}" type="pres">
      <dgm:prSet presAssocID="{C83D39E1-EB52-4BF9-BDDF-61DB048B4D7A}" presName="sibTrans" presStyleCnt="0"/>
      <dgm:spPr/>
    </dgm:pt>
    <dgm:pt modelId="{0A6E995E-3A78-477E-AAF7-76DEB1CDC065}" type="pres">
      <dgm:prSet presAssocID="{556E15EA-3275-4C5D-BCDF-90E3815094BB}" presName="node" presStyleLbl="node1" presStyleIdx="4" presStyleCnt="7">
        <dgm:presLayoutVars>
          <dgm:bulletEnabled val="1"/>
        </dgm:presLayoutVars>
      </dgm:prSet>
      <dgm:spPr/>
    </dgm:pt>
    <dgm:pt modelId="{0570A6CA-D445-4120-B4D0-50AE67394E03}" type="pres">
      <dgm:prSet presAssocID="{AE628296-61A0-4CA0-AC50-929BAD2B4869}" presName="sibTrans" presStyleCnt="0"/>
      <dgm:spPr/>
    </dgm:pt>
    <dgm:pt modelId="{B65D5ECD-4885-470F-897F-30784DCE0F44}" type="pres">
      <dgm:prSet presAssocID="{2248C928-E060-4B23-A30C-5F6C09A74E00}" presName="node" presStyleLbl="node1" presStyleIdx="5" presStyleCnt="7">
        <dgm:presLayoutVars>
          <dgm:bulletEnabled val="1"/>
        </dgm:presLayoutVars>
      </dgm:prSet>
      <dgm:spPr/>
    </dgm:pt>
    <dgm:pt modelId="{7E95D551-7A1D-4330-BDFC-960B1EF8478E}" type="pres">
      <dgm:prSet presAssocID="{048C13BD-70FA-42B9-AAB6-097EF5209AEE}" presName="sibTrans" presStyleCnt="0"/>
      <dgm:spPr/>
    </dgm:pt>
    <dgm:pt modelId="{03365284-7CCF-4773-A5F4-C9C0C3CF1CBB}" type="pres">
      <dgm:prSet presAssocID="{4087999A-E35B-4BEA-AB5F-8644DF59AB25}" presName="node" presStyleLbl="node1" presStyleIdx="6" presStyleCnt="7">
        <dgm:presLayoutVars>
          <dgm:bulletEnabled val="1"/>
        </dgm:presLayoutVars>
      </dgm:prSet>
      <dgm:spPr/>
    </dgm:pt>
  </dgm:ptLst>
  <dgm:cxnLst>
    <dgm:cxn modelId="{91614701-1358-4060-B31B-981E5F01E084}" type="presOf" srcId="{78D10827-CD73-46CD-A184-5CCEF9941BA6}" destId="{EA969C1B-46C0-4FA4-BFC7-80035554338C}" srcOrd="0" destOrd="0" presId="urn:microsoft.com/office/officeart/2005/8/layout/default"/>
    <dgm:cxn modelId="{E27F2F04-7419-41FF-941C-2CAA4B9221F3}" type="presOf" srcId="{4087999A-E35B-4BEA-AB5F-8644DF59AB25}" destId="{03365284-7CCF-4773-A5F4-C9C0C3CF1CBB}" srcOrd="0" destOrd="0" presId="urn:microsoft.com/office/officeart/2005/8/layout/default"/>
    <dgm:cxn modelId="{2D035409-A299-4C91-ACAB-3C2409C44B01}" type="presOf" srcId="{430EE6D2-3843-4FEF-B2C7-5406CF4ACC06}" destId="{6026769E-8E5D-4251-A5EE-F0AF30A0A596}" srcOrd="0" destOrd="0" presId="urn:microsoft.com/office/officeart/2005/8/layout/default"/>
    <dgm:cxn modelId="{A31F5521-948C-4BDF-9A87-DEE26117A26D}" type="presOf" srcId="{2248C928-E060-4B23-A30C-5F6C09A74E00}" destId="{B65D5ECD-4885-470F-897F-30784DCE0F44}" srcOrd="0" destOrd="0" presId="urn:microsoft.com/office/officeart/2005/8/layout/default"/>
    <dgm:cxn modelId="{CF30CA2B-3F14-4003-8D38-E3C3EC4A3B3F}" srcId="{747E6067-4615-4290-87A0-B692EA75AAF5}" destId="{A208219D-EB38-43A5-B928-8D1B9AE99693}" srcOrd="1" destOrd="0" parTransId="{37107D83-A535-4624-B0B8-D50399992648}" sibTransId="{03DFA8CB-4406-4B4E-B7BD-2465EF61A585}"/>
    <dgm:cxn modelId="{0086E432-6808-49EC-8684-CC0E233A2507}" srcId="{747E6067-4615-4290-87A0-B692EA75AAF5}" destId="{78D10827-CD73-46CD-A184-5CCEF9941BA6}" srcOrd="3" destOrd="0" parTransId="{14BE5003-FBA8-43A8-A0B4-20603AB362C4}" sibTransId="{C83D39E1-EB52-4BF9-BDDF-61DB048B4D7A}"/>
    <dgm:cxn modelId="{18406562-340B-4E8D-AD30-DEA378F374A3}" type="presOf" srcId="{556E15EA-3275-4C5D-BCDF-90E3815094BB}" destId="{0A6E995E-3A78-477E-AAF7-76DEB1CDC065}" srcOrd="0" destOrd="0" presId="urn:microsoft.com/office/officeart/2005/8/layout/default"/>
    <dgm:cxn modelId="{ED8B0545-3E5F-44C0-9683-46C0AE0AFEB6}" type="presOf" srcId="{A44314A3-9B53-4EA6-9BA4-5C190F6CB310}" destId="{0242CBF5-60FF-4859-A8EF-0D5CD07287C8}" srcOrd="0" destOrd="0" presId="urn:microsoft.com/office/officeart/2005/8/layout/default"/>
    <dgm:cxn modelId="{780F6565-4D07-4FB6-A554-EA6FF74F4EC3}" srcId="{747E6067-4615-4290-87A0-B692EA75AAF5}" destId="{430EE6D2-3843-4FEF-B2C7-5406CF4ACC06}" srcOrd="0" destOrd="0" parTransId="{CD582394-5E32-4AEE-8BBB-2BB8B9E0B8EA}" sibTransId="{7B8873A1-2F02-45C5-956E-B4856829308E}"/>
    <dgm:cxn modelId="{F3D4A548-314B-40E1-B94A-C1F9D0EAA76A}" srcId="{747E6067-4615-4290-87A0-B692EA75AAF5}" destId="{556E15EA-3275-4C5D-BCDF-90E3815094BB}" srcOrd="4" destOrd="0" parTransId="{9AE93A45-D1B7-4CC8-9436-B963ECFE1105}" sibTransId="{AE628296-61A0-4CA0-AC50-929BAD2B4869}"/>
    <dgm:cxn modelId="{27414C7E-67F5-488E-9C71-43B98E561770}" srcId="{747E6067-4615-4290-87A0-B692EA75AAF5}" destId="{4087999A-E35B-4BEA-AB5F-8644DF59AB25}" srcOrd="6" destOrd="0" parTransId="{99E83666-C96C-4871-915D-C0052220D19D}" sibTransId="{51FC2167-05EE-4050-B35E-1E0412DBD3D4}"/>
    <dgm:cxn modelId="{294B6CAA-2EF4-4563-908E-B9BF1ECC3C50}" srcId="{747E6067-4615-4290-87A0-B692EA75AAF5}" destId="{A44314A3-9B53-4EA6-9BA4-5C190F6CB310}" srcOrd="2" destOrd="0" parTransId="{3B078AE1-86EC-4297-9969-4FF6A454C102}" sibTransId="{F85003B4-7846-4910-99CE-1B4E864DD6DA}"/>
    <dgm:cxn modelId="{BA39DEC5-E6AD-42B9-A8D3-9579ABD7FF9F}" type="presOf" srcId="{747E6067-4615-4290-87A0-B692EA75AAF5}" destId="{5B880818-03B9-4F72-9CB6-600D31FC351E}" srcOrd="0" destOrd="0" presId="urn:microsoft.com/office/officeart/2005/8/layout/default"/>
    <dgm:cxn modelId="{334D80D9-6AE7-46A9-8B1A-82C8FB88AFB0}" type="presOf" srcId="{A208219D-EB38-43A5-B928-8D1B9AE99693}" destId="{B0CF550B-8FF4-4A06-B089-E24571439266}" srcOrd="0" destOrd="0" presId="urn:microsoft.com/office/officeart/2005/8/layout/default"/>
    <dgm:cxn modelId="{45DD49F7-E889-461A-9031-052355D467AB}" srcId="{747E6067-4615-4290-87A0-B692EA75AAF5}" destId="{2248C928-E060-4B23-A30C-5F6C09A74E00}" srcOrd="5" destOrd="0" parTransId="{DA114A20-79B6-4AEB-8568-08207F207246}" sibTransId="{048C13BD-70FA-42B9-AAB6-097EF5209AEE}"/>
    <dgm:cxn modelId="{7C4E765A-E88B-4F57-9423-C2FE81D1B38F}" type="presParOf" srcId="{5B880818-03B9-4F72-9CB6-600D31FC351E}" destId="{6026769E-8E5D-4251-A5EE-F0AF30A0A596}" srcOrd="0" destOrd="0" presId="urn:microsoft.com/office/officeart/2005/8/layout/default"/>
    <dgm:cxn modelId="{E79AD8FA-5D52-4A44-9599-844185F4FAE2}" type="presParOf" srcId="{5B880818-03B9-4F72-9CB6-600D31FC351E}" destId="{96BC5B06-191D-4FB8-AE6E-D9255C3BC8E0}" srcOrd="1" destOrd="0" presId="urn:microsoft.com/office/officeart/2005/8/layout/default"/>
    <dgm:cxn modelId="{6C867E0F-4BD3-4A34-851D-DA7AF4DFE40B}" type="presParOf" srcId="{5B880818-03B9-4F72-9CB6-600D31FC351E}" destId="{B0CF550B-8FF4-4A06-B089-E24571439266}" srcOrd="2" destOrd="0" presId="urn:microsoft.com/office/officeart/2005/8/layout/default"/>
    <dgm:cxn modelId="{36420C9E-C9EB-405A-AE62-800257EFA563}" type="presParOf" srcId="{5B880818-03B9-4F72-9CB6-600D31FC351E}" destId="{8A84A704-9DDB-43ED-AA09-0A82613E91E5}" srcOrd="3" destOrd="0" presId="urn:microsoft.com/office/officeart/2005/8/layout/default"/>
    <dgm:cxn modelId="{5CA1732C-2231-49F2-AC64-F7F4C5460E83}" type="presParOf" srcId="{5B880818-03B9-4F72-9CB6-600D31FC351E}" destId="{0242CBF5-60FF-4859-A8EF-0D5CD07287C8}" srcOrd="4" destOrd="0" presId="urn:microsoft.com/office/officeart/2005/8/layout/default"/>
    <dgm:cxn modelId="{9FB94525-3DBD-4B68-8986-2F7002F1966F}" type="presParOf" srcId="{5B880818-03B9-4F72-9CB6-600D31FC351E}" destId="{7DADAB7A-FEFC-4736-BB3D-862BE84B8684}" srcOrd="5" destOrd="0" presId="urn:microsoft.com/office/officeart/2005/8/layout/default"/>
    <dgm:cxn modelId="{6347F488-F0DB-4FB6-AB3F-B14EC2C62BC1}" type="presParOf" srcId="{5B880818-03B9-4F72-9CB6-600D31FC351E}" destId="{EA969C1B-46C0-4FA4-BFC7-80035554338C}" srcOrd="6" destOrd="0" presId="urn:microsoft.com/office/officeart/2005/8/layout/default"/>
    <dgm:cxn modelId="{0C74BCCA-9045-45B2-AB3E-59424CDD4D35}" type="presParOf" srcId="{5B880818-03B9-4F72-9CB6-600D31FC351E}" destId="{6B94D09F-9108-4B85-8E6E-90420B03360C}" srcOrd="7" destOrd="0" presId="urn:microsoft.com/office/officeart/2005/8/layout/default"/>
    <dgm:cxn modelId="{3936344D-3D62-42B1-9931-A637A613BFAE}" type="presParOf" srcId="{5B880818-03B9-4F72-9CB6-600D31FC351E}" destId="{0A6E995E-3A78-477E-AAF7-76DEB1CDC065}" srcOrd="8" destOrd="0" presId="urn:microsoft.com/office/officeart/2005/8/layout/default"/>
    <dgm:cxn modelId="{82335F7B-8CDD-4318-93A9-88408054BE2F}" type="presParOf" srcId="{5B880818-03B9-4F72-9CB6-600D31FC351E}" destId="{0570A6CA-D445-4120-B4D0-50AE67394E03}" srcOrd="9" destOrd="0" presId="urn:microsoft.com/office/officeart/2005/8/layout/default"/>
    <dgm:cxn modelId="{9EB681CA-F3BC-4DA0-B76B-289FB1140291}" type="presParOf" srcId="{5B880818-03B9-4F72-9CB6-600D31FC351E}" destId="{B65D5ECD-4885-470F-897F-30784DCE0F44}" srcOrd="10" destOrd="0" presId="urn:microsoft.com/office/officeart/2005/8/layout/default"/>
    <dgm:cxn modelId="{335375D9-6D2C-4B61-B23D-81EB43D454D2}" type="presParOf" srcId="{5B880818-03B9-4F72-9CB6-600D31FC351E}" destId="{7E95D551-7A1D-4330-BDFC-960B1EF8478E}" srcOrd="11" destOrd="0" presId="urn:microsoft.com/office/officeart/2005/8/layout/default"/>
    <dgm:cxn modelId="{8F9E1922-8F1F-426D-BF45-9B4F0FF8CD96}" type="presParOf" srcId="{5B880818-03B9-4F72-9CB6-600D31FC351E}" destId="{03365284-7CCF-4773-A5F4-C9C0C3CF1CBB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4C3B93-35DC-485D-8DF4-473D8D39C578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6046C79B-0443-4D26-98E5-914A145948FB}">
      <dgm:prSet/>
      <dgm:spPr/>
      <dgm:t>
        <a:bodyPr/>
        <a:lstStyle/>
        <a:p>
          <a:r>
            <a:rPr lang="en-US"/>
            <a:t>Programming Environment:</a:t>
          </a:r>
        </a:p>
      </dgm:t>
    </dgm:pt>
    <dgm:pt modelId="{EB5C7D42-81FD-4604-9591-C3AEE528F9AB}" type="parTrans" cxnId="{2BE960DD-6289-4C45-B14C-01B6C48ED824}">
      <dgm:prSet/>
      <dgm:spPr/>
      <dgm:t>
        <a:bodyPr/>
        <a:lstStyle/>
        <a:p>
          <a:endParaRPr lang="en-US"/>
        </a:p>
      </dgm:t>
    </dgm:pt>
    <dgm:pt modelId="{4096C80F-DA74-4EB8-A636-C836A9DECBD1}" type="sibTrans" cxnId="{2BE960DD-6289-4C45-B14C-01B6C48ED824}">
      <dgm:prSet/>
      <dgm:spPr/>
      <dgm:t>
        <a:bodyPr/>
        <a:lstStyle/>
        <a:p>
          <a:endParaRPr lang="en-US"/>
        </a:p>
      </dgm:t>
    </dgm:pt>
    <dgm:pt modelId="{74B2A645-3DF9-4A97-AF41-4A1EC5B3F34D}">
      <dgm:prSet/>
      <dgm:spPr/>
      <dgm:t>
        <a:bodyPr/>
        <a:lstStyle/>
        <a:p>
          <a:r>
            <a:rPr lang="en-US"/>
            <a:t>Heidi SQL</a:t>
          </a:r>
        </a:p>
      </dgm:t>
    </dgm:pt>
    <dgm:pt modelId="{15918F38-B39C-42DD-9662-14F714576DAC}" type="parTrans" cxnId="{F835456F-9029-4F31-9F86-495683573EB7}">
      <dgm:prSet/>
      <dgm:spPr/>
      <dgm:t>
        <a:bodyPr/>
        <a:lstStyle/>
        <a:p>
          <a:endParaRPr lang="en-US"/>
        </a:p>
      </dgm:t>
    </dgm:pt>
    <dgm:pt modelId="{D8E431F3-63A5-47EC-BDB3-B1B349304323}" type="sibTrans" cxnId="{F835456F-9029-4F31-9F86-495683573EB7}">
      <dgm:prSet/>
      <dgm:spPr/>
      <dgm:t>
        <a:bodyPr/>
        <a:lstStyle/>
        <a:p>
          <a:endParaRPr lang="en-US"/>
        </a:p>
      </dgm:t>
    </dgm:pt>
    <dgm:pt modelId="{4CE38223-04EF-492B-9DF8-53E5989D7096}">
      <dgm:prSet/>
      <dgm:spPr/>
      <dgm:t>
        <a:bodyPr/>
        <a:lstStyle/>
        <a:p>
          <a:r>
            <a:rPr lang="en-US"/>
            <a:t>Visual Studio</a:t>
          </a:r>
        </a:p>
      </dgm:t>
    </dgm:pt>
    <dgm:pt modelId="{AA91B65C-FD13-48C7-9261-27555979E0F2}" type="parTrans" cxnId="{4BC70923-C7A1-4DCC-B03A-B0C700F4E7BF}">
      <dgm:prSet/>
      <dgm:spPr/>
      <dgm:t>
        <a:bodyPr/>
        <a:lstStyle/>
        <a:p>
          <a:endParaRPr lang="en-US"/>
        </a:p>
      </dgm:t>
    </dgm:pt>
    <dgm:pt modelId="{A014A3CC-1581-4705-892E-6B7558E4C4C6}" type="sibTrans" cxnId="{4BC70923-C7A1-4DCC-B03A-B0C700F4E7BF}">
      <dgm:prSet/>
      <dgm:spPr/>
      <dgm:t>
        <a:bodyPr/>
        <a:lstStyle/>
        <a:p>
          <a:endParaRPr lang="en-US"/>
        </a:p>
      </dgm:t>
    </dgm:pt>
    <dgm:pt modelId="{A15F92BB-AF5E-4C57-8C0C-77B4D42D81B2}">
      <dgm:prSet/>
      <dgm:spPr/>
      <dgm:t>
        <a:bodyPr/>
        <a:lstStyle/>
        <a:p>
          <a:r>
            <a:rPr lang="en-US"/>
            <a:t>Eclipse IDE</a:t>
          </a:r>
        </a:p>
      </dgm:t>
    </dgm:pt>
    <dgm:pt modelId="{53C4D875-DB5D-4E8C-AD4A-49A2A12395F0}" type="parTrans" cxnId="{7835C91A-23C1-42C9-AE89-88856F400071}">
      <dgm:prSet/>
      <dgm:spPr/>
      <dgm:t>
        <a:bodyPr/>
        <a:lstStyle/>
        <a:p>
          <a:endParaRPr lang="en-US"/>
        </a:p>
      </dgm:t>
    </dgm:pt>
    <dgm:pt modelId="{996CF72D-4F83-4A47-AA8A-85AED5E84C1F}" type="sibTrans" cxnId="{7835C91A-23C1-42C9-AE89-88856F400071}">
      <dgm:prSet/>
      <dgm:spPr/>
      <dgm:t>
        <a:bodyPr/>
        <a:lstStyle/>
        <a:p>
          <a:endParaRPr lang="en-US"/>
        </a:p>
      </dgm:t>
    </dgm:pt>
    <dgm:pt modelId="{EE1BD955-564E-432A-8C69-36DA13DC7C8A}">
      <dgm:prSet/>
      <dgm:spPr/>
      <dgm:t>
        <a:bodyPr/>
        <a:lstStyle/>
        <a:p>
          <a:r>
            <a:rPr lang="en-US"/>
            <a:t>Design </a:t>
          </a:r>
        </a:p>
      </dgm:t>
    </dgm:pt>
    <dgm:pt modelId="{4C16B7D4-B122-4038-BF00-FDAA9D1B1BE6}" type="parTrans" cxnId="{E07F3972-7C4F-47B2-B1B6-7B27181FC9D2}">
      <dgm:prSet/>
      <dgm:spPr/>
      <dgm:t>
        <a:bodyPr/>
        <a:lstStyle/>
        <a:p>
          <a:endParaRPr lang="en-US"/>
        </a:p>
      </dgm:t>
    </dgm:pt>
    <dgm:pt modelId="{2F143569-1E4C-4B9B-A25E-8CCC01F88C43}" type="sibTrans" cxnId="{E07F3972-7C4F-47B2-B1B6-7B27181FC9D2}">
      <dgm:prSet/>
      <dgm:spPr/>
      <dgm:t>
        <a:bodyPr/>
        <a:lstStyle/>
        <a:p>
          <a:endParaRPr lang="en-US"/>
        </a:p>
      </dgm:t>
    </dgm:pt>
    <dgm:pt modelId="{BE2B3FE7-2F6F-4083-A077-63B855BA3B60}">
      <dgm:prSet/>
      <dgm:spPr/>
      <dgm:t>
        <a:bodyPr/>
        <a:lstStyle/>
        <a:p>
          <a:r>
            <a:rPr lang="en-US"/>
            <a:t>Lucid</a:t>
          </a:r>
        </a:p>
      </dgm:t>
    </dgm:pt>
    <dgm:pt modelId="{AAC1456C-D74C-440B-AD27-8CEFA05161F8}" type="parTrans" cxnId="{2064DDFE-86F8-40EC-B668-8E53F7FC5B6F}">
      <dgm:prSet/>
      <dgm:spPr/>
      <dgm:t>
        <a:bodyPr/>
        <a:lstStyle/>
        <a:p>
          <a:endParaRPr lang="en-US"/>
        </a:p>
      </dgm:t>
    </dgm:pt>
    <dgm:pt modelId="{AD3D6434-06B4-4ED7-BD3F-1A81B36C6E2B}" type="sibTrans" cxnId="{2064DDFE-86F8-40EC-B668-8E53F7FC5B6F}">
      <dgm:prSet/>
      <dgm:spPr/>
      <dgm:t>
        <a:bodyPr/>
        <a:lstStyle/>
        <a:p>
          <a:endParaRPr lang="en-US"/>
        </a:p>
      </dgm:t>
    </dgm:pt>
    <dgm:pt modelId="{709C1F7C-B973-4B73-9B78-448C12316694}">
      <dgm:prSet/>
      <dgm:spPr/>
      <dgm:t>
        <a:bodyPr/>
        <a:lstStyle/>
        <a:p>
          <a:r>
            <a:rPr lang="en-US"/>
            <a:t>Adobe</a:t>
          </a:r>
        </a:p>
      </dgm:t>
    </dgm:pt>
    <dgm:pt modelId="{91337619-69FA-4F4D-BF3C-D9F00109255E}" type="parTrans" cxnId="{1E07F85C-FB33-47F6-B3B1-F3E8E43D3DA0}">
      <dgm:prSet/>
      <dgm:spPr/>
      <dgm:t>
        <a:bodyPr/>
        <a:lstStyle/>
        <a:p>
          <a:endParaRPr lang="en-US"/>
        </a:p>
      </dgm:t>
    </dgm:pt>
    <dgm:pt modelId="{50CE6896-CA05-49E2-8768-E1AEB1252B7B}" type="sibTrans" cxnId="{1E07F85C-FB33-47F6-B3B1-F3E8E43D3DA0}">
      <dgm:prSet/>
      <dgm:spPr/>
      <dgm:t>
        <a:bodyPr/>
        <a:lstStyle/>
        <a:p>
          <a:endParaRPr lang="en-US"/>
        </a:p>
      </dgm:t>
    </dgm:pt>
    <dgm:pt modelId="{7BE20F91-32A7-437B-9452-2265451A89A9}">
      <dgm:prSet/>
      <dgm:spPr/>
      <dgm:t>
        <a:bodyPr/>
        <a:lstStyle/>
        <a:p>
          <a:r>
            <a:rPr lang="en-US"/>
            <a:t>Balsamiq</a:t>
          </a:r>
        </a:p>
      </dgm:t>
    </dgm:pt>
    <dgm:pt modelId="{F7363444-8258-4E0B-AFA4-3A4CBC67DC19}" type="parTrans" cxnId="{68D22421-702A-4977-A754-141AA1D273DF}">
      <dgm:prSet/>
      <dgm:spPr/>
      <dgm:t>
        <a:bodyPr/>
        <a:lstStyle/>
        <a:p>
          <a:endParaRPr lang="en-US"/>
        </a:p>
      </dgm:t>
    </dgm:pt>
    <dgm:pt modelId="{33237BB4-D7A4-49AF-922A-7A56F3E6784B}" type="sibTrans" cxnId="{68D22421-702A-4977-A754-141AA1D273DF}">
      <dgm:prSet/>
      <dgm:spPr/>
      <dgm:t>
        <a:bodyPr/>
        <a:lstStyle/>
        <a:p>
          <a:endParaRPr lang="en-US"/>
        </a:p>
      </dgm:t>
    </dgm:pt>
    <dgm:pt modelId="{CE734983-0655-408F-B218-C8C317CD23FF}">
      <dgm:prSet/>
      <dgm:spPr/>
      <dgm:t>
        <a:bodyPr/>
        <a:lstStyle/>
        <a:p>
          <a:r>
            <a:rPr lang="en-US" dirty="0"/>
            <a:t>Additional Tools</a:t>
          </a:r>
        </a:p>
      </dgm:t>
    </dgm:pt>
    <dgm:pt modelId="{02EC7EDB-A618-47C6-8660-1E2AB0F89BD2}" type="parTrans" cxnId="{7E6258F7-B164-453E-B6D4-D404A844FF10}">
      <dgm:prSet/>
      <dgm:spPr/>
      <dgm:t>
        <a:bodyPr/>
        <a:lstStyle/>
        <a:p>
          <a:endParaRPr lang="en-US"/>
        </a:p>
      </dgm:t>
    </dgm:pt>
    <dgm:pt modelId="{85266E16-4476-460D-8774-9BDCF75752CD}" type="sibTrans" cxnId="{7E6258F7-B164-453E-B6D4-D404A844FF10}">
      <dgm:prSet/>
      <dgm:spPr/>
      <dgm:t>
        <a:bodyPr/>
        <a:lstStyle/>
        <a:p>
          <a:endParaRPr lang="en-US"/>
        </a:p>
      </dgm:t>
    </dgm:pt>
    <dgm:pt modelId="{502E3BE6-226B-45E1-9D64-1518E520EBAD}">
      <dgm:prSet/>
      <dgm:spPr/>
      <dgm:t>
        <a:bodyPr/>
        <a:lstStyle/>
        <a:p>
          <a:r>
            <a:rPr lang="en-US"/>
            <a:t>Bootstrap</a:t>
          </a:r>
        </a:p>
      </dgm:t>
    </dgm:pt>
    <dgm:pt modelId="{B432E46F-41A2-4173-997F-AA58E36B32C7}" type="parTrans" cxnId="{1D62C767-AF51-46A2-B1E1-A5F70E731C18}">
      <dgm:prSet/>
      <dgm:spPr/>
      <dgm:t>
        <a:bodyPr/>
        <a:lstStyle/>
        <a:p>
          <a:endParaRPr lang="en-US"/>
        </a:p>
      </dgm:t>
    </dgm:pt>
    <dgm:pt modelId="{B5AC1ED7-E333-494E-8AB1-476DA72BA234}" type="sibTrans" cxnId="{1D62C767-AF51-46A2-B1E1-A5F70E731C18}">
      <dgm:prSet/>
      <dgm:spPr/>
      <dgm:t>
        <a:bodyPr/>
        <a:lstStyle/>
        <a:p>
          <a:endParaRPr lang="en-US"/>
        </a:p>
      </dgm:t>
    </dgm:pt>
    <dgm:pt modelId="{4A8A5281-C697-4E2A-9E41-34A3AC5C9D8C}">
      <dgm:prSet/>
      <dgm:spPr/>
      <dgm:t>
        <a:bodyPr/>
        <a:lstStyle/>
        <a:p>
          <a:r>
            <a:rPr lang="en-US"/>
            <a:t>Font Awesome</a:t>
          </a:r>
        </a:p>
      </dgm:t>
    </dgm:pt>
    <dgm:pt modelId="{D44902EA-EB94-49C3-B4A4-CC28A2E7CEB8}" type="parTrans" cxnId="{2C77CB26-19E5-4340-8C15-253596922EE0}">
      <dgm:prSet/>
      <dgm:spPr/>
      <dgm:t>
        <a:bodyPr/>
        <a:lstStyle/>
        <a:p>
          <a:endParaRPr lang="en-US"/>
        </a:p>
      </dgm:t>
    </dgm:pt>
    <dgm:pt modelId="{0A757222-D34A-4FF5-B2E0-B12DF855554B}" type="sibTrans" cxnId="{2C77CB26-19E5-4340-8C15-253596922EE0}">
      <dgm:prSet/>
      <dgm:spPr/>
      <dgm:t>
        <a:bodyPr/>
        <a:lstStyle/>
        <a:p>
          <a:endParaRPr lang="en-US"/>
        </a:p>
      </dgm:t>
    </dgm:pt>
    <dgm:pt modelId="{A98E4F7B-08BD-4866-B0FD-AA756F16F399}" type="pres">
      <dgm:prSet presAssocID="{A94C3B93-35DC-485D-8DF4-473D8D39C578}" presName="vert0" presStyleCnt="0">
        <dgm:presLayoutVars>
          <dgm:dir/>
          <dgm:animOne val="branch"/>
          <dgm:animLvl val="lvl"/>
        </dgm:presLayoutVars>
      </dgm:prSet>
      <dgm:spPr/>
    </dgm:pt>
    <dgm:pt modelId="{6D89F012-7F91-46A0-B126-85400FD8FABD}" type="pres">
      <dgm:prSet presAssocID="{6046C79B-0443-4D26-98E5-914A145948FB}" presName="thickLine" presStyleLbl="alignNode1" presStyleIdx="0" presStyleCnt="3"/>
      <dgm:spPr/>
    </dgm:pt>
    <dgm:pt modelId="{DCF5984D-AB08-47CD-8084-315017664F48}" type="pres">
      <dgm:prSet presAssocID="{6046C79B-0443-4D26-98E5-914A145948FB}" presName="horz1" presStyleCnt="0"/>
      <dgm:spPr/>
    </dgm:pt>
    <dgm:pt modelId="{3C76D543-7165-4626-B579-D9903A039693}" type="pres">
      <dgm:prSet presAssocID="{6046C79B-0443-4D26-98E5-914A145948FB}" presName="tx1" presStyleLbl="revTx" presStyleIdx="0" presStyleCnt="11"/>
      <dgm:spPr/>
    </dgm:pt>
    <dgm:pt modelId="{F994A45E-9DF3-48AE-A4A8-7BB6BAA96911}" type="pres">
      <dgm:prSet presAssocID="{6046C79B-0443-4D26-98E5-914A145948FB}" presName="vert1" presStyleCnt="0"/>
      <dgm:spPr/>
    </dgm:pt>
    <dgm:pt modelId="{42728AB4-10AA-4D56-A2EF-C7AD031C35D1}" type="pres">
      <dgm:prSet presAssocID="{74B2A645-3DF9-4A97-AF41-4A1EC5B3F34D}" presName="vertSpace2a" presStyleCnt="0"/>
      <dgm:spPr/>
    </dgm:pt>
    <dgm:pt modelId="{620F1B6A-E805-4236-9451-5ECBE1196936}" type="pres">
      <dgm:prSet presAssocID="{74B2A645-3DF9-4A97-AF41-4A1EC5B3F34D}" presName="horz2" presStyleCnt="0"/>
      <dgm:spPr/>
    </dgm:pt>
    <dgm:pt modelId="{08A19401-067E-42F7-B26E-8B773F27F027}" type="pres">
      <dgm:prSet presAssocID="{74B2A645-3DF9-4A97-AF41-4A1EC5B3F34D}" presName="horzSpace2" presStyleCnt="0"/>
      <dgm:spPr/>
    </dgm:pt>
    <dgm:pt modelId="{406AACDD-94CB-496D-BEB2-DF6ECAD5A8CB}" type="pres">
      <dgm:prSet presAssocID="{74B2A645-3DF9-4A97-AF41-4A1EC5B3F34D}" presName="tx2" presStyleLbl="revTx" presStyleIdx="1" presStyleCnt="11"/>
      <dgm:spPr/>
    </dgm:pt>
    <dgm:pt modelId="{C4609A5C-50C0-4102-8869-6FC47E9444DD}" type="pres">
      <dgm:prSet presAssocID="{74B2A645-3DF9-4A97-AF41-4A1EC5B3F34D}" presName="vert2" presStyleCnt="0"/>
      <dgm:spPr/>
    </dgm:pt>
    <dgm:pt modelId="{D46E8ADB-BD4A-4CA4-AF50-CA0C46959635}" type="pres">
      <dgm:prSet presAssocID="{74B2A645-3DF9-4A97-AF41-4A1EC5B3F34D}" presName="thinLine2b" presStyleLbl="callout" presStyleIdx="0" presStyleCnt="8"/>
      <dgm:spPr/>
    </dgm:pt>
    <dgm:pt modelId="{10EB155E-3C59-41FC-9836-53CE36EB1336}" type="pres">
      <dgm:prSet presAssocID="{74B2A645-3DF9-4A97-AF41-4A1EC5B3F34D}" presName="vertSpace2b" presStyleCnt="0"/>
      <dgm:spPr/>
    </dgm:pt>
    <dgm:pt modelId="{F2E796A3-E262-42D3-90B4-E8BB2F4E8E60}" type="pres">
      <dgm:prSet presAssocID="{4CE38223-04EF-492B-9DF8-53E5989D7096}" presName="horz2" presStyleCnt="0"/>
      <dgm:spPr/>
    </dgm:pt>
    <dgm:pt modelId="{2202F46C-1AD1-444C-BD08-475B3FCE4EA4}" type="pres">
      <dgm:prSet presAssocID="{4CE38223-04EF-492B-9DF8-53E5989D7096}" presName="horzSpace2" presStyleCnt="0"/>
      <dgm:spPr/>
    </dgm:pt>
    <dgm:pt modelId="{7C4066B0-42DE-4123-8E7C-C3F50B1253B1}" type="pres">
      <dgm:prSet presAssocID="{4CE38223-04EF-492B-9DF8-53E5989D7096}" presName="tx2" presStyleLbl="revTx" presStyleIdx="2" presStyleCnt="11"/>
      <dgm:spPr/>
    </dgm:pt>
    <dgm:pt modelId="{F72229CC-BB99-4E6F-921B-A2C84C94EAB2}" type="pres">
      <dgm:prSet presAssocID="{4CE38223-04EF-492B-9DF8-53E5989D7096}" presName="vert2" presStyleCnt="0"/>
      <dgm:spPr/>
    </dgm:pt>
    <dgm:pt modelId="{76429040-5549-4D50-A241-467499630D2D}" type="pres">
      <dgm:prSet presAssocID="{4CE38223-04EF-492B-9DF8-53E5989D7096}" presName="thinLine2b" presStyleLbl="callout" presStyleIdx="1" presStyleCnt="8"/>
      <dgm:spPr/>
    </dgm:pt>
    <dgm:pt modelId="{747148FB-0D05-4492-AB67-A99D4E40BAD4}" type="pres">
      <dgm:prSet presAssocID="{4CE38223-04EF-492B-9DF8-53E5989D7096}" presName="vertSpace2b" presStyleCnt="0"/>
      <dgm:spPr/>
    </dgm:pt>
    <dgm:pt modelId="{CBE69565-F551-49ED-A0BC-0555599782C1}" type="pres">
      <dgm:prSet presAssocID="{A15F92BB-AF5E-4C57-8C0C-77B4D42D81B2}" presName="horz2" presStyleCnt="0"/>
      <dgm:spPr/>
    </dgm:pt>
    <dgm:pt modelId="{2D0B053C-8075-4A41-885F-183AA041E065}" type="pres">
      <dgm:prSet presAssocID="{A15F92BB-AF5E-4C57-8C0C-77B4D42D81B2}" presName="horzSpace2" presStyleCnt="0"/>
      <dgm:spPr/>
    </dgm:pt>
    <dgm:pt modelId="{B7D7F1A5-C4F0-4245-928D-8279A6F5390C}" type="pres">
      <dgm:prSet presAssocID="{A15F92BB-AF5E-4C57-8C0C-77B4D42D81B2}" presName="tx2" presStyleLbl="revTx" presStyleIdx="3" presStyleCnt="11"/>
      <dgm:spPr/>
    </dgm:pt>
    <dgm:pt modelId="{9AD9C105-1C44-47B1-9F3E-22C8F6B3C800}" type="pres">
      <dgm:prSet presAssocID="{A15F92BB-AF5E-4C57-8C0C-77B4D42D81B2}" presName="vert2" presStyleCnt="0"/>
      <dgm:spPr/>
    </dgm:pt>
    <dgm:pt modelId="{1E54C812-78A9-4DF1-8964-AFEAA646C091}" type="pres">
      <dgm:prSet presAssocID="{A15F92BB-AF5E-4C57-8C0C-77B4D42D81B2}" presName="thinLine2b" presStyleLbl="callout" presStyleIdx="2" presStyleCnt="8"/>
      <dgm:spPr/>
    </dgm:pt>
    <dgm:pt modelId="{7C5FA50A-4BB4-4EFF-B654-01673C39DB1D}" type="pres">
      <dgm:prSet presAssocID="{A15F92BB-AF5E-4C57-8C0C-77B4D42D81B2}" presName="vertSpace2b" presStyleCnt="0"/>
      <dgm:spPr/>
    </dgm:pt>
    <dgm:pt modelId="{A23BCDD0-AEC1-4A8E-BDB0-D0EA80ECD0F3}" type="pres">
      <dgm:prSet presAssocID="{EE1BD955-564E-432A-8C69-36DA13DC7C8A}" presName="thickLine" presStyleLbl="alignNode1" presStyleIdx="1" presStyleCnt="3"/>
      <dgm:spPr/>
    </dgm:pt>
    <dgm:pt modelId="{A80A6E6D-BAEF-47F2-861F-AD8202ED3678}" type="pres">
      <dgm:prSet presAssocID="{EE1BD955-564E-432A-8C69-36DA13DC7C8A}" presName="horz1" presStyleCnt="0"/>
      <dgm:spPr/>
    </dgm:pt>
    <dgm:pt modelId="{EB0F157B-5026-4D57-B332-961F36C4F0BE}" type="pres">
      <dgm:prSet presAssocID="{EE1BD955-564E-432A-8C69-36DA13DC7C8A}" presName="tx1" presStyleLbl="revTx" presStyleIdx="4" presStyleCnt="11"/>
      <dgm:spPr/>
    </dgm:pt>
    <dgm:pt modelId="{15A7BE66-B519-460E-8E22-ACD882A2591F}" type="pres">
      <dgm:prSet presAssocID="{EE1BD955-564E-432A-8C69-36DA13DC7C8A}" presName="vert1" presStyleCnt="0"/>
      <dgm:spPr/>
    </dgm:pt>
    <dgm:pt modelId="{04EF41DF-E737-48D7-908C-A9F4D954D148}" type="pres">
      <dgm:prSet presAssocID="{BE2B3FE7-2F6F-4083-A077-63B855BA3B60}" presName="vertSpace2a" presStyleCnt="0"/>
      <dgm:spPr/>
    </dgm:pt>
    <dgm:pt modelId="{70CE84A0-D7DF-4F84-A4DC-0FFB4C64032F}" type="pres">
      <dgm:prSet presAssocID="{BE2B3FE7-2F6F-4083-A077-63B855BA3B60}" presName="horz2" presStyleCnt="0"/>
      <dgm:spPr/>
    </dgm:pt>
    <dgm:pt modelId="{C1E33357-04B9-4B93-B1E0-1FEF9809D93A}" type="pres">
      <dgm:prSet presAssocID="{BE2B3FE7-2F6F-4083-A077-63B855BA3B60}" presName="horzSpace2" presStyleCnt="0"/>
      <dgm:spPr/>
    </dgm:pt>
    <dgm:pt modelId="{699AA954-669E-4145-8B0D-5512F0C64883}" type="pres">
      <dgm:prSet presAssocID="{BE2B3FE7-2F6F-4083-A077-63B855BA3B60}" presName="tx2" presStyleLbl="revTx" presStyleIdx="5" presStyleCnt="11"/>
      <dgm:spPr/>
    </dgm:pt>
    <dgm:pt modelId="{F8B5E315-376A-4817-8595-A9E5B428E745}" type="pres">
      <dgm:prSet presAssocID="{BE2B3FE7-2F6F-4083-A077-63B855BA3B60}" presName="vert2" presStyleCnt="0"/>
      <dgm:spPr/>
    </dgm:pt>
    <dgm:pt modelId="{6DACE6D4-B83D-40C6-89AA-53695717ABAB}" type="pres">
      <dgm:prSet presAssocID="{BE2B3FE7-2F6F-4083-A077-63B855BA3B60}" presName="thinLine2b" presStyleLbl="callout" presStyleIdx="3" presStyleCnt="8"/>
      <dgm:spPr/>
    </dgm:pt>
    <dgm:pt modelId="{11B0D617-7324-440D-9A9D-EC312B9C7493}" type="pres">
      <dgm:prSet presAssocID="{BE2B3FE7-2F6F-4083-A077-63B855BA3B60}" presName="vertSpace2b" presStyleCnt="0"/>
      <dgm:spPr/>
    </dgm:pt>
    <dgm:pt modelId="{F2EA1222-9DDD-4FBA-9ACB-DBD65D2C92E1}" type="pres">
      <dgm:prSet presAssocID="{709C1F7C-B973-4B73-9B78-448C12316694}" presName="horz2" presStyleCnt="0"/>
      <dgm:spPr/>
    </dgm:pt>
    <dgm:pt modelId="{CAF9528F-C92E-45FE-97D7-10E7C0F2C55D}" type="pres">
      <dgm:prSet presAssocID="{709C1F7C-B973-4B73-9B78-448C12316694}" presName="horzSpace2" presStyleCnt="0"/>
      <dgm:spPr/>
    </dgm:pt>
    <dgm:pt modelId="{816D954E-4D23-43FD-8AD4-C82300355325}" type="pres">
      <dgm:prSet presAssocID="{709C1F7C-B973-4B73-9B78-448C12316694}" presName="tx2" presStyleLbl="revTx" presStyleIdx="6" presStyleCnt="11"/>
      <dgm:spPr/>
    </dgm:pt>
    <dgm:pt modelId="{1FD789FD-64E3-4FEA-AF71-55848F5E33FC}" type="pres">
      <dgm:prSet presAssocID="{709C1F7C-B973-4B73-9B78-448C12316694}" presName="vert2" presStyleCnt="0"/>
      <dgm:spPr/>
    </dgm:pt>
    <dgm:pt modelId="{21686E6A-B419-488D-898C-7DB85D74AD72}" type="pres">
      <dgm:prSet presAssocID="{709C1F7C-B973-4B73-9B78-448C12316694}" presName="thinLine2b" presStyleLbl="callout" presStyleIdx="4" presStyleCnt="8"/>
      <dgm:spPr/>
    </dgm:pt>
    <dgm:pt modelId="{CB14F0DA-FCD1-4572-9EC4-C1D013317BEA}" type="pres">
      <dgm:prSet presAssocID="{709C1F7C-B973-4B73-9B78-448C12316694}" presName="vertSpace2b" presStyleCnt="0"/>
      <dgm:spPr/>
    </dgm:pt>
    <dgm:pt modelId="{28DBD9D8-3F8A-4B70-9356-EEF5484405A6}" type="pres">
      <dgm:prSet presAssocID="{7BE20F91-32A7-437B-9452-2265451A89A9}" presName="horz2" presStyleCnt="0"/>
      <dgm:spPr/>
    </dgm:pt>
    <dgm:pt modelId="{D42258F2-6A58-4800-9363-1EFCDF624DFE}" type="pres">
      <dgm:prSet presAssocID="{7BE20F91-32A7-437B-9452-2265451A89A9}" presName="horzSpace2" presStyleCnt="0"/>
      <dgm:spPr/>
    </dgm:pt>
    <dgm:pt modelId="{57667D1A-5872-4F2B-9A99-856A0FBA32B9}" type="pres">
      <dgm:prSet presAssocID="{7BE20F91-32A7-437B-9452-2265451A89A9}" presName="tx2" presStyleLbl="revTx" presStyleIdx="7" presStyleCnt="11"/>
      <dgm:spPr/>
    </dgm:pt>
    <dgm:pt modelId="{E94713C9-DFCF-46C1-8964-11087C2A4369}" type="pres">
      <dgm:prSet presAssocID="{7BE20F91-32A7-437B-9452-2265451A89A9}" presName="vert2" presStyleCnt="0"/>
      <dgm:spPr/>
    </dgm:pt>
    <dgm:pt modelId="{5C3DFCE6-3834-4586-A4AC-09584FF323A5}" type="pres">
      <dgm:prSet presAssocID="{7BE20F91-32A7-437B-9452-2265451A89A9}" presName="thinLine2b" presStyleLbl="callout" presStyleIdx="5" presStyleCnt="8"/>
      <dgm:spPr/>
    </dgm:pt>
    <dgm:pt modelId="{30DA1ACB-3683-4DD6-8B7B-69FF99840C17}" type="pres">
      <dgm:prSet presAssocID="{7BE20F91-32A7-437B-9452-2265451A89A9}" presName="vertSpace2b" presStyleCnt="0"/>
      <dgm:spPr/>
    </dgm:pt>
    <dgm:pt modelId="{53EC96AF-07B3-4584-856B-567B79DCD1D1}" type="pres">
      <dgm:prSet presAssocID="{CE734983-0655-408F-B218-C8C317CD23FF}" presName="thickLine" presStyleLbl="alignNode1" presStyleIdx="2" presStyleCnt="3"/>
      <dgm:spPr/>
    </dgm:pt>
    <dgm:pt modelId="{DCC02A23-AFD9-4116-9F08-82C189147259}" type="pres">
      <dgm:prSet presAssocID="{CE734983-0655-408F-B218-C8C317CD23FF}" presName="horz1" presStyleCnt="0"/>
      <dgm:spPr/>
    </dgm:pt>
    <dgm:pt modelId="{26146C41-6FF8-4951-AB04-B6CD1495CDAA}" type="pres">
      <dgm:prSet presAssocID="{CE734983-0655-408F-B218-C8C317CD23FF}" presName="tx1" presStyleLbl="revTx" presStyleIdx="8" presStyleCnt="11"/>
      <dgm:spPr/>
    </dgm:pt>
    <dgm:pt modelId="{9AEDD5A5-81DF-49F3-A073-749F44C2293A}" type="pres">
      <dgm:prSet presAssocID="{CE734983-0655-408F-B218-C8C317CD23FF}" presName="vert1" presStyleCnt="0"/>
      <dgm:spPr/>
    </dgm:pt>
    <dgm:pt modelId="{807F1805-1162-44CB-8B8D-381C6A781177}" type="pres">
      <dgm:prSet presAssocID="{502E3BE6-226B-45E1-9D64-1518E520EBAD}" presName="vertSpace2a" presStyleCnt="0"/>
      <dgm:spPr/>
    </dgm:pt>
    <dgm:pt modelId="{49D35E0A-532A-485B-A69D-832766F8466E}" type="pres">
      <dgm:prSet presAssocID="{502E3BE6-226B-45E1-9D64-1518E520EBAD}" presName="horz2" presStyleCnt="0"/>
      <dgm:spPr/>
    </dgm:pt>
    <dgm:pt modelId="{853785F8-0C30-4491-BD25-33F20F9D7E1A}" type="pres">
      <dgm:prSet presAssocID="{502E3BE6-226B-45E1-9D64-1518E520EBAD}" presName="horzSpace2" presStyleCnt="0"/>
      <dgm:spPr/>
    </dgm:pt>
    <dgm:pt modelId="{D9EFFF3E-A7CB-4698-A9ED-464F761E4D71}" type="pres">
      <dgm:prSet presAssocID="{502E3BE6-226B-45E1-9D64-1518E520EBAD}" presName="tx2" presStyleLbl="revTx" presStyleIdx="9" presStyleCnt="11"/>
      <dgm:spPr/>
    </dgm:pt>
    <dgm:pt modelId="{82753CAC-5663-458C-AA79-30F3F71F67AB}" type="pres">
      <dgm:prSet presAssocID="{502E3BE6-226B-45E1-9D64-1518E520EBAD}" presName="vert2" presStyleCnt="0"/>
      <dgm:spPr/>
    </dgm:pt>
    <dgm:pt modelId="{16C03C77-A2F1-4FEF-AB9E-4476A5AD5EA6}" type="pres">
      <dgm:prSet presAssocID="{502E3BE6-226B-45E1-9D64-1518E520EBAD}" presName="thinLine2b" presStyleLbl="callout" presStyleIdx="6" presStyleCnt="8"/>
      <dgm:spPr/>
    </dgm:pt>
    <dgm:pt modelId="{EA03EDD2-1ED5-403F-AE1C-7926CDC60A29}" type="pres">
      <dgm:prSet presAssocID="{502E3BE6-226B-45E1-9D64-1518E520EBAD}" presName="vertSpace2b" presStyleCnt="0"/>
      <dgm:spPr/>
    </dgm:pt>
    <dgm:pt modelId="{31FD103E-6FEC-492E-A022-B61826F49E5C}" type="pres">
      <dgm:prSet presAssocID="{4A8A5281-C697-4E2A-9E41-34A3AC5C9D8C}" presName="horz2" presStyleCnt="0"/>
      <dgm:spPr/>
    </dgm:pt>
    <dgm:pt modelId="{CF95A5AF-ECA9-473C-AC36-064ED98F8F54}" type="pres">
      <dgm:prSet presAssocID="{4A8A5281-C697-4E2A-9E41-34A3AC5C9D8C}" presName="horzSpace2" presStyleCnt="0"/>
      <dgm:spPr/>
    </dgm:pt>
    <dgm:pt modelId="{8A271D20-86BB-4915-B760-6CBBAA81DF62}" type="pres">
      <dgm:prSet presAssocID="{4A8A5281-C697-4E2A-9E41-34A3AC5C9D8C}" presName="tx2" presStyleLbl="revTx" presStyleIdx="10" presStyleCnt="11"/>
      <dgm:spPr/>
    </dgm:pt>
    <dgm:pt modelId="{C4AB70CE-E0C8-4502-BDB3-1B9D4137FC74}" type="pres">
      <dgm:prSet presAssocID="{4A8A5281-C697-4E2A-9E41-34A3AC5C9D8C}" presName="vert2" presStyleCnt="0"/>
      <dgm:spPr/>
    </dgm:pt>
    <dgm:pt modelId="{6BC18E4A-A70E-4BDD-AAFB-7827F3B930D0}" type="pres">
      <dgm:prSet presAssocID="{4A8A5281-C697-4E2A-9E41-34A3AC5C9D8C}" presName="thinLine2b" presStyleLbl="callout" presStyleIdx="7" presStyleCnt="8"/>
      <dgm:spPr/>
    </dgm:pt>
    <dgm:pt modelId="{50E03DA6-3A68-4B0F-839F-AFBBB0274B51}" type="pres">
      <dgm:prSet presAssocID="{4A8A5281-C697-4E2A-9E41-34A3AC5C9D8C}" presName="vertSpace2b" presStyleCnt="0"/>
      <dgm:spPr/>
    </dgm:pt>
  </dgm:ptLst>
  <dgm:cxnLst>
    <dgm:cxn modelId="{CDED0D04-D279-4C13-864C-53229AB61D42}" type="presOf" srcId="{6046C79B-0443-4D26-98E5-914A145948FB}" destId="{3C76D543-7165-4626-B579-D9903A039693}" srcOrd="0" destOrd="0" presId="urn:microsoft.com/office/officeart/2008/layout/LinedList"/>
    <dgm:cxn modelId="{7835C91A-23C1-42C9-AE89-88856F400071}" srcId="{6046C79B-0443-4D26-98E5-914A145948FB}" destId="{A15F92BB-AF5E-4C57-8C0C-77B4D42D81B2}" srcOrd="2" destOrd="0" parTransId="{53C4D875-DB5D-4E8C-AD4A-49A2A12395F0}" sibTransId="{996CF72D-4F83-4A47-AA8A-85AED5E84C1F}"/>
    <dgm:cxn modelId="{68D22421-702A-4977-A754-141AA1D273DF}" srcId="{EE1BD955-564E-432A-8C69-36DA13DC7C8A}" destId="{7BE20F91-32A7-437B-9452-2265451A89A9}" srcOrd="2" destOrd="0" parTransId="{F7363444-8258-4E0B-AFA4-3A4CBC67DC19}" sibTransId="{33237BB4-D7A4-49AF-922A-7A56F3E6784B}"/>
    <dgm:cxn modelId="{B5654822-5331-4151-9069-D24212BFA85E}" type="presOf" srcId="{74B2A645-3DF9-4A97-AF41-4A1EC5B3F34D}" destId="{406AACDD-94CB-496D-BEB2-DF6ECAD5A8CB}" srcOrd="0" destOrd="0" presId="urn:microsoft.com/office/officeart/2008/layout/LinedList"/>
    <dgm:cxn modelId="{4BC70923-C7A1-4DCC-B03A-B0C700F4E7BF}" srcId="{6046C79B-0443-4D26-98E5-914A145948FB}" destId="{4CE38223-04EF-492B-9DF8-53E5989D7096}" srcOrd="1" destOrd="0" parTransId="{AA91B65C-FD13-48C7-9261-27555979E0F2}" sibTransId="{A014A3CC-1581-4705-892E-6B7558E4C4C6}"/>
    <dgm:cxn modelId="{2C77CB26-19E5-4340-8C15-253596922EE0}" srcId="{CE734983-0655-408F-B218-C8C317CD23FF}" destId="{4A8A5281-C697-4E2A-9E41-34A3AC5C9D8C}" srcOrd="1" destOrd="0" parTransId="{D44902EA-EB94-49C3-B4A4-CC28A2E7CEB8}" sibTransId="{0A757222-D34A-4FF5-B2E0-B12DF855554B}"/>
    <dgm:cxn modelId="{18919B27-2A91-4027-AB46-67DCCC4E2FE2}" type="presOf" srcId="{EE1BD955-564E-432A-8C69-36DA13DC7C8A}" destId="{EB0F157B-5026-4D57-B332-961F36C4F0BE}" srcOrd="0" destOrd="0" presId="urn:microsoft.com/office/officeart/2008/layout/LinedList"/>
    <dgm:cxn modelId="{1E07F85C-FB33-47F6-B3B1-F3E8E43D3DA0}" srcId="{EE1BD955-564E-432A-8C69-36DA13DC7C8A}" destId="{709C1F7C-B973-4B73-9B78-448C12316694}" srcOrd="1" destOrd="0" parTransId="{91337619-69FA-4F4D-BF3C-D9F00109255E}" sibTransId="{50CE6896-CA05-49E2-8768-E1AEB1252B7B}"/>
    <dgm:cxn modelId="{1D62C767-AF51-46A2-B1E1-A5F70E731C18}" srcId="{CE734983-0655-408F-B218-C8C317CD23FF}" destId="{502E3BE6-226B-45E1-9D64-1518E520EBAD}" srcOrd="0" destOrd="0" parTransId="{B432E46F-41A2-4173-997F-AA58E36B32C7}" sibTransId="{B5AC1ED7-E333-494E-8AB1-476DA72BA234}"/>
    <dgm:cxn modelId="{08A6D74D-72FD-4EF6-87D0-A30BF41F0866}" type="presOf" srcId="{CE734983-0655-408F-B218-C8C317CD23FF}" destId="{26146C41-6FF8-4951-AB04-B6CD1495CDAA}" srcOrd="0" destOrd="0" presId="urn:microsoft.com/office/officeart/2008/layout/LinedList"/>
    <dgm:cxn modelId="{F835456F-9029-4F31-9F86-495683573EB7}" srcId="{6046C79B-0443-4D26-98E5-914A145948FB}" destId="{74B2A645-3DF9-4A97-AF41-4A1EC5B3F34D}" srcOrd="0" destOrd="0" parTransId="{15918F38-B39C-42DD-9662-14F714576DAC}" sibTransId="{D8E431F3-63A5-47EC-BDB3-B1B349304323}"/>
    <dgm:cxn modelId="{E07F3972-7C4F-47B2-B1B6-7B27181FC9D2}" srcId="{A94C3B93-35DC-485D-8DF4-473D8D39C578}" destId="{EE1BD955-564E-432A-8C69-36DA13DC7C8A}" srcOrd="1" destOrd="0" parTransId="{4C16B7D4-B122-4038-BF00-FDAA9D1B1BE6}" sibTransId="{2F143569-1E4C-4B9B-A25E-8CCC01F88C43}"/>
    <dgm:cxn modelId="{F4E65154-2001-4C9D-916D-28B13BF12A3C}" type="presOf" srcId="{4CE38223-04EF-492B-9DF8-53E5989D7096}" destId="{7C4066B0-42DE-4123-8E7C-C3F50B1253B1}" srcOrd="0" destOrd="0" presId="urn:microsoft.com/office/officeart/2008/layout/LinedList"/>
    <dgm:cxn modelId="{B360E757-F7EC-48DA-A711-87EFF9B7D7FE}" type="presOf" srcId="{502E3BE6-226B-45E1-9D64-1518E520EBAD}" destId="{D9EFFF3E-A7CB-4698-A9ED-464F761E4D71}" srcOrd="0" destOrd="0" presId="urn:microsoft.com/office/officeart/2008/layout/LinedList"/>
    <dgm:cxn modelId="{2C3822A0-F617-4866-8AED-08858CF747A1}" type="presOf" srcId="{A94C3B93-35DC-485D-8DF4-473D8D39C578}" destId="{A98E4F7B-08BD-4866-B0FD-AA756F16F399}" srcOrd="0" destOrd="0" presId="urn:microsoft.com/office/officeart/2008/layout/LinedList"/>
    <dgm:cxn modelId="{6939F8A6-1931-4D2D-A6E2-5F27A72D1D60}" type="presOf" srcId="{7BE20F91-32A7-437B-9452-2265451A89A9}" destId="{57667D1A-5872-4F2B-9A99-856A0FBA32B9}" srcOrd="0" destOrd="0" presId="urn:microsoft.com/office/officeart/2008/layout/LinedList"/>
    <dgm:cxn modelId="{FA79FDA7-B5B8-4F88-8ABD-94D54E529065}" type="presOf" srcId="{709C1F7C-B973-4B73-9B78-448C12316694}" destId="{816D954E-4D23-43FD-8AD4-C82300355325}" srcOrd="0" destOrd="0" presId="urn:microsoft.com/office/officeart/2008/layout/LinedList"/>
    <dgm:cxn modelId="{E86912B8-AD14-47F6-8376-19B3A5508697}" type="presOf" srcId="{4A8A5281-C697-4E2A-9E41-34A3AC5C9D8C}" destId="{8A271D20-86BB-4915-B760-6CBBAA81DF62}" srcOrd="0" destOrd="0" presId="urn:microsoft.com/office/officeart/2008/layout/LinedList"/>
    <dgm:cxn modelId="{FBED6ABB-1644-47F3-8DC0-EB55729D6630}" type="presOf" srcId="{A15F92BB-AF5E-4C57-8C0C-77B4D42D81B2}" destId="{B7D7F1A5-C4F0-4245-928D-8279A6F5390C}" srcOrd="0" destOrd="0" presId="urn:microsoft.com/office/officeart/2008/layout/LinedList"/>
    <dgm:cxn modelId="{2BE960DD-6289-4C45-B14C-01B6C48ED824}" srcId="{A94C3B93-35DC-485D-8DF4-473D8D39C578}" destId="{6046C79B-0443-4D26-98E5-914A145948FB}" srcOrd="0" destOrd="0" parTransId="{EB5C7D42-81FD-4604-9591-C3AEE528F9AB}" sibTransId="{4096C80F-DA74-4EB8-A636-C836A9DECBD1}"/>
    <dgm:cxn modelId="{7E6258F7-B164-453E-B6D4-D404A844FF10}" srcId="{A94C3B93-35DC-485D-8DF4-473D8D39C578}" destId="{CE734983-0655-408F-B218-C8C317CD23FF}" srcOrd="2" destOrd="0" parTransId="{02EC7EDB-A618-47C6-8660-1E2AB0F89BD2}" sibTransId="{85266E16-4476-460D-8774-9BDCF75752CD}"/>
    <dgm:cxn modelId="{CCC21AFC-5CFA-44CB-9A57-30199BBBDF5D}" type="presOf" srcId="{BE2B3FE7-2F6F-4083-A077-63B855BA3B60}" destId="{699AA954-669E-4145-8B0D-5512F0C64883}" srcOrd="0" destOrd="0" presId="urn:microsoft.com/office/officeart/2008/layout/LinedList"/>
    <dgm:cxn modelId="{2064DDFE-86F8-40EC-B668-8E53F7FC5B6F}" srcId="{EE1BD955-564E-432A-8C69-36DA13DC7C8A}" destId="{BE2B3FE7-2F6F-4083-A077-63B855BA3B60}" srcOrd="0" destOrd="0" parTransId="{AAC1456C-D74C-440B-AD27-8CEFA05161F8}" sibTransId="{AD3D6434-06B4-4ED7-BD3F-1A81B36C6E2B}"/>
    <dgm:cxn modelId="{66FEE731-5B74-45D5-A88D-580508CB83CF}" type="presParOf" srcId="{A98E4F7B-08BD-4866-B0FD-AA756F16F399}" destId="{6D89F012-7F91-46A0-B126-85400FD8FABD}" srcOrd="0" destOrd="0" presId="urn:microsoft.com/office/officeart/2008/layout/LinedList"/>
    <dgm:cxn modelId="{6FEF24AE-F2D7-420A-AFD4-89C3E419CE33}" type="presParOf" srcId="{A98E4F7B-08BD-4866-B0FD-AA756F16F399}" destId="{DCF5984D-AB08-47CD-8084-315017664F48}" srcOrd="1" destOrd="0" presId="urn:microsoft.com/office/officeart/2008/layout/LinedList"/>
    <dgm:cxn modelId="{7192C3B7-DAEE-4736-862B-0D32313A30B2}" type="presParOf" srcId="{DCF5984D-AB08-47CD-8084-315017664F48}" destId="{3C76D543-7165-4626-B579-D9903A039693}" srcOrd="0" destOrd="0" presId="urn:microsoft.com/office/officeart/2008/layout/LinedList"/>
    <dgm:cxn modelId="{CFCCED2D-4983-4645-B5A4-EE2EEB202254}" type="presParOf" srcId="{DCF5984D-AB08-47CD-8084-315017664F48}" destId="{F994A45E-9DF3-48AE-A4A8-7BB6BAA96911}" srcOrd="1" destOrd="0" presId="urn:microsoft.com/office/officeart/2008/layout/LinedList"/>
    <dgm:cxn modelId="{C78F386F-78FF-4B77-8DFA-2C84A6695C69}" type="presParOf" srcId="{F994A45E-9DF3-48AE-A4A8-7BB6BAA96911}" destId="{42728AB4-10AA-4D56-A2EF-C7AD031C35D1}" srcOrd="0" destOrd="0" presId="urn:microsoft.com/office/officeart/2008/layout/LinedList"/>
    <dgm:cxn modelId="{1D8613E7-4D51-4291-BE06-64A02EB374B7}" type="presParOf" srcId="{F994A45E-9DF3-48AE-A4A8-7BB6BAA96911}" destId="{620F1B6A-E805-4236-9451-5ECBE1196936}" srcOrd="1" destOrd="0" presId="urn:microsoft.com/office/officeart/2008/layout/LinedList"/>
    <dgm:cxn modelId="{E9049EF2-4014-47E4-A8B5-89CE1730D6A7}" type="presParOf" srcId="{620F1B6A-E805-4236-9451-5ECBE1196936}" destId="{08A19401-067E-42F7-B26E-8B773F27F027}" srcOrd="0" destOrd="0" presId="urn:microsoft.com/office/officeart/2008/layout/LinedList"/>
    <dgm:cxn modelId="{2C9DC446-41AA-47B4-AE11-4853C71C91B7}" type="presParOf" srcId="{620F1B6A-E805-4236-9451-5ECBE1196936}" destId="{406AACDD-94CB-496D-BEB2-DF6ECAD5A8CB}" srcOrd="1" destOrd="0" presId="urn:microsoft.com/office/officeart/2008/layout/LinedList"/>
    <dgm:cxn modelId="{FA18DF5C-2DE3-4928-9F5A-D3B4B5FCFC2A}" type="presParOf" srcId="{620F1B6A-E805-4236-9451-5ECBE1196936}" destId="{C4609A5C-50C0-4102-8869-6FC47E9444DD}" srcOrd="2" destOrd="0" presId="urn:microsoft.com/office/officeart/2008/layout/LinedList"/>
    <dgm:cxn modelId="{77560B29-A597-442A-BA6C-C8101F86ABDD}" type="presParOf" srcId="{F994A45E-9DF3-48AE-A4A8-7BB6BAA96911}" destId="{D46E8ADB-BD4A-4CA4-AF50-CA0C46959635}" srcOrd="2" destOrd="0" presId="urn:microsoft.com/office/officeart/2008/layout/LinedList"/>
    <dgm:cxn modelId="{13920075-95CD-4677-80F1-6843C5C41103}" type="presParOf" srcId="{F994A45E-9DF3-48AE-A4A8-7BB6BAA96911}" destId="{10EB155E-3C59-41FC-9836-53CE36EB1336}" srcOrd="3" destOrd="0" presId="urn:microsoft.com/office/officeart/2008/layout/LinedList"/>
    <dgm:cxn modelId="{76E54AB5-9522-4257-8D75-6C5711EC6DBF}" type="presParOf" srcId="{F994A45E-9DF3-48AE-A4A8-7BB6BAA96911}" destId="{F2E796A3-E262-42D3-90B4-E8BB2F4E8E60}" srcOrd="4" destOrd="0" presId="urn:microsoft.com/office/officeart/2008/layout/LinedList"/>
    <dgm:cxn modelId="{410D086A-A0DB-4AA4-AACC-B6B8AB73A397}" type="presParOf" srcId="{F2E796A3-E262-42D3-90B4-E8BB2F4E8E60}" destId="{2202F46C-1AD1-444C-BD08-475B3FCE4EA4}" srcOrd="0" destOrd="0" presId="urn:microsoft.com/office/officeart/2008/layout/LinedList"/>
    <dgm:cxn modelId="{BB363986-5022-4593-B546-3161A3322CC0}" type="presParOf" srcId="{F2E796A3-E262-42D3-90B4-E8BB2F4E8E60}" destId="{7C4066B0-42DE-4123-8E7C-C3F50B1253B1}" srcOrd="1" destOrd="0" presId="urn:microsoft.com/office/officeart/2008/layout/LinedList"/>
    <dgm:cxn modelId="{061A6281-39B5-487E-8C77-198C2092719D}" type="presParOf" srcId="{F2E796A3-E262-42D3-90B4-E8BB2F4E8E60}" destId="{F72229CC-BB99-4E6F-921B-A2C84C94EAB2}" srcOrd="2" destOrd="0" presId="urn:microsoft.com/office/officeart/2008/layout/LinedList"/>
    <dgm:cxn modelId="{1F380727-5AE5-4AFB-B904-A5C875AE2E8C}" type="presParOf" srcId="{F994A45E-9DF3-48AE-A4A8-7BB6BAA96911}" destId="{76429040-5549-4D50-A241-467499630D2D}" srcOrd="5" destOrd="0" presId="urn:microsoft.com/office/officeart/2008/layout/LinedList"/>
    <dgm:cxn modelId="{A74D56C9-9F1E-4A0D-A4E6-B9B997BDE1ED}" type="presParOf" srcId="{F994A45E-9DF3-48AE-A4A8-7BB6BAA96911}" destId="{747148FB-0D05-4492-AB67-A99D4E40BAD4}" srcOrd="6" destOrd="0" presId="urn:microsoft.com/office/officeart/2008/layout/LinedList"/>
    <dgm:cxn modelId="{26B6904C-ECB3-49EE-97B0-974797345835}" type="presParOf" srcId="{F994A45E-9DF3-48AE-A4A8-7BB6BAA96911}" destId="{CBE69565-F551-49ED-A0BC-0555599782C1}" srcOrd="7" destOrd="0" presId="urn:microsoft.com/office/officeart/2008/layout/LinedList"/>
    <dgm:cxn modelId="{9666BF31-AD78-404E-B804-5458DC371A17}" type="presParOf" srcId="{CBE69565-F551-49ED-A0BC-0555599782C1}" destId="{2D0B053C-8075-4A41-885F-183AA041E065}" srcOrd="0" destOrd="0" presId="urn:microsoft.com/office/officeart/2008/layout/LinedList"/>
    <dgm:cxn modelId="{ECD069F5-4762-480F-98AB-8E1234DDE8BE}" type="presParOf" srcId="{CBE69565-F551-49ED-A0BC-0555599782C1}" destId="{B7D7F1A5-C4F0-4245-928D-8279A6F5390C}" srcOrd="1" destOrd="0" presId="urn:microsoft.com/office/officeart/2008/layout/LinedList"/>
    <dgm:cxn modelId="{639A5FB7-B133-4EBE-9FD3-9559983A691F}" type="presParOf" srcId="{CBE69565-F551-49ED-A0BC-0555599782C1}" destId="{9AD9C105-1C44-47B1-9F3E-22C8F6B3C800}" srcOrd="2" destOrd="0" presId="urn:microsoft.com/office/officeart/2008/layout/LinedList"/>
    <dgm:cxn modelId="{FA78563B-B23E-40A5-9233-E1CE8D3A7150}" type="presParOf" srcId="{F994A45E-9DF3-48AE-A4A8-7BB6BAA96911}" destId="{1E54C812-78A9-4DF1-8964-AFEAA646C091}" srcOrd="8" destOrd="0" presId="urn:microsoft.com/office/officeart/2008/layout/LinedList"/>
    <dgm:cxn modelId="{6F5D34B1-13C3-49EE-BCC7-0484BE366FDA}" type="presParOf" srcId="{F994A45E-9DF3-48AE-A4A8-7BB6BAA96911}" destId="{7C5FA50A-4BB4-4EFF-B654-01673C39DB1D}" srcOrd="9" destOrd="0" presId="urn:microsoft.com/office/officeart/2008/layout/LinedList"/>
    <dgm:cxn modelId="{21909BA2-DF0A-4725-987A-A0EFB36BDCB0}" type="presParOf" srcId="{A98E4F7B-08BD-4866-B0FD-AA756F16F399}" destId="{A23BCDD0-AEC1-4A8E-BDB0-D0EA80ECD0F3}" srcOrd="2" destOrd="0" presId="urn:microsoft.com/office/officeart/2008/layout/LinedList"/>
    <dgm:cxn modelId="{6CD577AC-7933-465A-A7F7-9797B051CDFB}" type="presParOf" srcId="{A98E4F7B-08BD-4866-B0FD-AA756F16F399}" destId="{A80A6E6D-BAEF-47F2-861F-AD8202ED3678}" srcOrd="3" destOrd="0" presId="urn:microsoft.com/office/officeart/2008/layout/LinedList"/>
    <dgm:cxn modelId="{08DFB593-9679-47F5-B46F-E1EED36C23B8}" type="presParOf" srcId="{A80A6E6D-BAEF-47F2-861F-AD8202ED3678}" destId="{EB0F157B-5026-4D57-B332-961F36C4F0BE}" srcOrd="0" destOrd="0" presId="urn:microsoft.com/office/officeart/2008/layout/LinedList"/>
    <dgm:cxn modelId="{13B5FF30-B423-4188-8B53-C39EBA07301D}" type="presParOf" srcId="{A80A6E6D-BAEF-47F2-861F-AD8202ED3678}" destId="{15A7BE66-B519-460E-8E22-ACD882A2591F}" srcOrd="1" destOrd="0" presId="urn:microsoft.com/office/officeart/2008/layout/LinedList"/>
    <dgm:cxn modelId="{2DC117C1-5AC6-4D7C-B22A-B9C7770D247E}" type="presParOf" srcId="{15A7BE66-B519-460E-8E22-ACD882A2591F}" destId="{04EF41DF-E737-48D7-908C-A9F4D954D148}" srcOrd="0" destOrd="0" presId="urn:microsoft.com/office/officeart/2008/layout/LinedList"/>
    <dgm:cxn modelId="{E5F86E38-C50B-42A6-9BB5-D0C3906725B3}" type="presParOf" srcId="{15A7BE66-B519-460E-8E22-ACD882A2591F}" destId="{70CE84A0-D7DF-4F84-A4DC-0FFB4C64032F}" srcOrd="1" destOrd="0" presId="urn:microsoft.com/office/officeart/2008/layout/LinedList"/>
    <dgm:cxn modelId="{D716231A-E4F1-49F4-ACA0-03B12E8942F5}" type="presParOf" srcId="{70CE84A0-D7DF-4F84-A4DC-0FFB4C64032F}" destId="{C1E33357-04B9-4B93-B1E0-1FEF9809D93A}" srcOrd="0" destOrd="0" presId="urn:microsoft.com/office/officeart/2008/layout/LinedList"/>
    <dgm:cxn modelId="{D3346111-85EA-4333-952E-D1B2DCC53F72}" type="presParOf" srcId="{70CE84A0-D7DF-4F84-A4DC-0FFB4C64032F}" destId="{699AA954-669E-4145-8B0D-5512F0C64883}" srcOrd="1" destOrd="0" presId="urn:microsoft.com/office/officeart/2008/layout/LinedList"/>
    <dgm:cxn modelId="{C50B8060-4355-4D82-A945-85456FC4AAB4}" type="presParOf" srcId="{70CE84A0-D7DF-4F84-A4DC-0FFB4C64032F}" destId="{F8B5E315-376A-4817-8595-A9E5B428E745}" srcOrd="2" destOrd="0" presId="urn:microsoft.com/office/officeart/2008/layout/LinedList"/>
    <dgm:cxn modelId="{1A6A9070-A388-4B41-8519-D1BCABC7DB22}" type="presParOf" srcId="{15A7BE66-B519-460E-8E22-ACD882A2591F}" destId="{6DACE6D4-B83D-40C6-89AA-53695717ABAB}" srcOrd="2" destOrd="0" presId="urn:microsoft.com/office/officeart/2008/layout/LinedList"/>
    <dgm:cxn modelId="{5F7B6A3F-2AFB-435A-B520-E0B66B2DB4D5}" type="presParOf" srcId="{15A7BE66-B519-460E-8E22-ACD882A2591F}" destId="{11B0D617-7324-440D-9A9D-EC312B9C7493}" srcOrd="3" destOrd="0" presId="urn:microsoft.com/office/officeart/2008/layout/LinedList"/>
    <dgm:cxn modelId="{19DF7F63-01D1-41BE-B658-883F326A9C0E}" type="presParOf" srcId="{15A7BE66-B519-460E-8E22-ACD882A2591F}" destId="{F2EA1222-9DDD-4FBA-9ACB-DBD65D2C92E1}" srcOrd="4" destOrd="0" presId="urn:microsoft.com/office/officeart/2008/layout/LinedList"/>
    <dgm:cxn modelId="{68205506-EB78-4FF0-8078-65BAE95C26CB}" type="presParOf" srcId="{F2EA1222-9DDD-4FBA-9ACB-DBD65D2C92E1}" destId="{CAF9528F-C92E-45FE-97D7-10E7C0F2C55D}" srcOrd="0" destOrd="0" presId="urn:microsoft.com/office/officeart/2008/layout/LinedList"/>
    <dgm:cxn modelId="{077D2ED7-51DF-45FE-9DDB-26FFA9A65EAF}" type="presParOf" srcId="{F2EA1222-9DDD-4FBA-9ACB-DBD65D2C92E1}" destId="{816D954E-4D23-43FD-8AD4-C82300355325}" srcOrd="1" destOrd="0" presId="urn:microsoft.com/office/officeart/2008/layout/LinedList"/>
    <dgm:cxn modelId="{A4E50A3F-7C49-472D-8665-01E1CCC73C38}" type="presParOf" srcId="{F2EA1222-9DDD-4FBA-9ACB-DBD65D2C92E1}" destId="{1FD789FD-64E3-4FEA-AF71-55848F5E33FC}" srcOrd="2" destOrd="0" presId="urn:microsoft.com/office/officeart/2008/layout/LinedList"/>
    <dgm:cxn modelId="{F78E748D-D00E-4CE4-B28D-0B7E96E89829}" type="presParOf" srcId="{15A7BE66-B519-460E-8E22-ACD882A2591F}" destId="{21686E6A-B419-488D-898C-7DB85D74AD72}" srcOrd="5" destOrd="0" presId="urn:microsoft.com/office/officeart/2008/layout/LinedList"/>
    <dgm:cxn modelId="{3D60FB6C-D2DF-4359-99C1-64CD6D8E660A}" type="presParOf" srcId="{15A7BE66-B519-460E-8E22-ACD882A2591F}" destId="{CB14F0DA-FCD1-4572-9EC4-C1D013317BEA}" srcOrd="6" destOrd="0" presId="urn:microsoft.com/office/officeart/2008/layout/LinedList"/>
    <dgm:cxn modelId="{E414C58E-731D-40AF-9A5C-FADD19FEABA6}" type="presParOf" srcId="{15A7BE66-B519-460E-8E22-ACD882A2591F}" destId="{28DBD9D8-3F8A-4B70-9356-EEF5484405A6}" srcOrd="7" destOrd="0" presId="urn:microsoft.com/office/officeart/2008/layout/LinedList"/>
    <dgm:cxn modelId="{55A1ED52-31B2-4C18-8343-976F005E0929}" type="presParOf" srcId="{28DBD9D8-3F8A-4B70-9356-EEF5484405A6}" destId="{D42258F2-6A58-4800-9363-1EFCDF624DFE}" srcOrd="0" destOrd="0" presId="urn:microsoft.com/office/officeart/2008/layout/LinedList"/>
    <dgm:cxn modelId="{3F7D11ED-B5CA-490B-929C-80CEF48E8FFB}" type="presParOf" srcId="{28DBD9D8-3F8A-4B70-9356-EEF5484405A6}" destId="{57667D1A-5872-4F2B-9A99-856A0FBA32B9}" srcOrd="1" destOrd="0" presId="urn:microsoft.com/office/officeart/2008/layout/LinedList"/>
    <dgm:cxn modelId="{FA08758C-1CC0-4589-A679-109F24BE199B}" type="presParOf" srcId="{28DBD9D8-3F8A-4B70-9356-EEF5484405A6}" destId="{E94713C9-DFCF-46C1-8964-11087C2A4369}" srcOrd="2" destOrd="0" presId="urn:microsoft.com/office/officeart/2008/layout/LinedList"/>
    <dgm:cxn modelId="{3215DF7F-94C3-433A-8E17-B6631115C95C}" type="presParOf" srcId="{15A7BE66-B519-460E-8E22-ACD882A2591F}" destId="{5C3DFCE6-3834-4586-A4AC-09584FF323A5}" srcOrd="8" destOrd="0" presId="urn:microsoft.com/office/officeart/2008/layout/LinedList"/>
    <dgm:cxn modelId="{FFB9EB48-7006-4EBF-992F-A36014E11C28}" type="presParOf" srcId="{15A7BE66-B519-460E-8E22-ACD882A2591F}" destId="{30DA1ACB-3683-4DD6-8B7B-69FF99840C17}" srcOrd="9" destOrd="0" presId="urn:microsoft.com/office/officeart/2008/layout/LinedList"/>
    <dgm:cxn modelId="{46E3A3BF-6EC5-45FD-BE22-1A3D418F958F}" type="presParOf" srcId="{A98E4F7B-08BD-4866-B0FD-AA756F16F399}" destId="{53EC96AF-07B3-4584-856B-567B79DCD1D1}" srcOrd="4" destOrd="0" presId="urn:microsoft.com/office/officeart/2008/layout/LinedList"/>
    <dgm:cxn modelId="{26177175-64BA-4E03-A6AF-78A73CF535E5}" type="presParOf" srcId="{A98E4F7B-08BD-4866-B0FD-AA756F16F399}" destId="{DCC02A23-AFD9-4116-9F08-82C189147259}" srcOrd="5" destOrd="0" presId="urn:microsoft.com/office/officeart/2008/layout/LinedList"/>
    <dgm:cxn modelId="{8C1B509A-78C6-49DC-844F-5B091153F872}" type="presParOf" srcId="{DCC02A23-AFD9-4116-9F08-82C189147259}" destId="{26146C41-6FF8-4951-AB04-B6CD1495CDAA}" srcOrd="0" destOrd="0" presId="urn:microsoft.com/office/officeart/2008/layout/LinedList"/>
    <dgm:cxn modelId="{56944EA4-7388-4663-A15B-9A41900826AD}" type="presParOf" srcId="{DCC02A23-AFD9-4116-9F08-82C189147259}" destId="{9AEDD5A5-81DF-49F3-A073-749F44C2293A}" srcOrd="1" destOrd="0" presId="urn:microsoft.com/office/officeart/2008/layout/LinedList"/>
    <dgm:cxn modelId="{179750C5-EC53-42F3-A996-DDE8BCF59046}" type="presParOf" srcId="{9AEDD5A5-81DF-49F3-A073-749F44C2293A}" destId="{807F1805-1162-44CB-8B8D-381C6A781177}" srcOrd="0" destOrd="0" presId="urn:microsoft.com/office/officeart/2008/layout/LinedList"/>
    <dgm:cxn modelId="{7EDC806E-BA31-4B73-9CE8-21136950BAB2}" type="presParOf" srcId="{9AEDD5A5-81DF-49F3-A073-749F44C2293A}" destId="{49D35E0A-532A-485B-A69D-832766F8466E}" srcOrd="1" destOrd="0" presId="urn:microsoft.com/office/officeart/2008/layout/LinedList"/>
    <dgm:cxn modelId="{FB381DD6-FB97-4003-BF53-5B22C08EF11F}" type="presParOf" srcId="{49D35E0A-532A-485B-A69D-832766F8466E}" destId="{853785F8-0C30-4491-BD25-33F20F9D7E1A}" srcOrd="0" destOrd="0" presId="urn:microsoft.com/office/officeart/2008/layout/LinedList"/>
    <dgm:cxn modelId="{F94EC635-561E-482C-B279-A1A9DBC26812}" type="presParOf" srcId="{49D35E0A-532A-485B-A69D-832766F8466E}" destId="{D9EFFF3E-A7CB-4698-A9ED-464F761E4D71}" srcOrd="1" destOrd="0" presId="urn:microsoft.com/office/officeart/2008/layout/LinedList"/>
    <dgm:cxn modelId="{A19DF6A4-8F63-4EE8-A106-D49A992D661D}" type="presParOf" srcId="{49D35E0A-532A-485B-A69D-832766F8466E}" destId="{82753CAC-5663-458C-AA79-30F3F71F67AB}" srcOrd="2" destOrd="0" presId="urn:microsoft.com/office/officeart/2008/layout/LinedList"/>
    <dgm:cxn modelId="{29F3CBD3-B363-4E29-B3DB-E12065194603}" type="presParOf" srcId="{9AEDD5A5-81DF-49F3-A073-749F44C2293A}" destId="{16C03C77-A2F1-4FEF-AB9E-4476A5AD5EA6}" srcOrd="2" destOrd="0" presId="urn:microsoft.com/office/officeart/2008/layout/LinedList"/>
    <dgm:cxn modelId="{CE2F015D-687F-463E-9BC2-3BF358454686}" type="presParOf" srcId="{9AEDD5A5-81DF-49F3-A073-749F44C2293A}" destId="{EA03EDD2-1ED5-403F-AE1C-7926CDC60A29}" srcOrd="3" destOrd="0" presId="urn:microsoft.com/office/officeart/2008/layout/LinedList"/>
    <dgm:cxn modelId="{B57B3F7C-FFB8-4E1C-8469-F15D8170B07A}" type="presParOf" srcId="{9AEDD5A5-81DF-49F3-A073-749F44C2293A}" destId="{31FD103E-6FEC-492E-A022-B61826F49E5C}" srcOrd="4" destOrd="0" presId="urn:microsoft.com/office/officeart/2008/layout/LinedList"/>
    <dgm:cxn modelId="{33AF002F-6F2E-47AD-9F8D-2AE33892A3A3}" type="presParOf" srcId="{31FD103E-6FEC-492E-A022-B61826F49E5C}" destId="{CF95A5AF-ECA9-473C-AC36-064ED98F8F54}" srcOrd="0" destOrd="0" presId="urn:microsoft.com/office/officeart/2008/layout/LinedList"/>
    <dgm:cxn modelId="{5C83717D-B307-4B1B-A151-1EEBFE3AB590}" type="presParOf" srcId="{31FD103E-6FEC-492E-A022-B61826F49E5C}" destId="{8A271D20-86BB-4915-B760-6CBBAA81DF62}" srcOrd="1" destOrd="0" presId="urn:microsoft.com/office/officeart/2008/layout/LinedList"/>
    <dgm:cxn modelId="{8E983259-E2F2-4069-9FB4-545C09717AC5}" type="presParOf" srcId="{31FD103E-6FEC-492E-A022-B61826F49E5C}" destId="{C4AB70CE-E0C8-4502-BDB3-1B9D4137FC74}" srcOrd="2" destOrd="0" presId="urn:microsoft.com/office/officeart/2008/layout/LinedList"/>
    <dgm:cxn modelId="{B565D8F6-A290-4F7F-9730-7E165C2AC839}" type="presParOf" srcId="{9AEDD5A5-81DF-49F3-A073-749F44C2293A}" destId="{6BC18E4A-A70E-4BDD-AAFB-7827F3B930D0}" srcOrd="5" destOrd="0" presId="urn:microsoft.com/office/officeart/2008/layout/LinedList"/>
    <dgm:cxn modelId="{E6C5BA36-D032-4C93-99B9-42B67E978166}" type="presParOf" srcId="{9AEDD5A5-81DF-49F3-A073-749F44C2293A}" destId="{50E03DA6-3A68-4B0F-839F-AFBBB0274B51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772845-5460-48A0-8586-ABC9D36BB658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5AD53DE-D356-45B6-A06A-CDE041FF3DA7}">
      <dgm:prSet/>
      <dgm:spPr/>
      <dgm:t>
        <a:bodyPr/>
        <a:lstStyle/>
        <a:p>
          <a:r>
            <a:rPr lang="en-US"/>
            <a:t>Have</a:t>
          </a:r>
        </a:p>
      </dgm:t>
    </dgm:pt>
    <dgm:pt modelId="{CE397C91-EA13-45D2-875F-1868AD14107D}" type="parTrans" cxnId="{CFF9ED23-0F29-400D-81F7-6B7445B383DF}">
      <dgm:prSet/>
      <dgm:spPr/>
      <dgm:t>
        <a:bodyPr/>
        <a:lstStyle/>
        <a:p>
          <a:endParaRPr lang="en-US"/>
        </a:p>
      </dgm:t>
    </dgm:pt>
    <dgm:pt modelId="{00FC515B-853A-4CAE-A304-B8008BB3CF31}" type="sibTrans" cxnId="{CFF9ED23-0F29-400D-81F7-6B7445B383DF}">
      <dgm:prSet/>
      <dgm:spPr/>
      <dgm:t>
        <a:bodyPr/>
        <a:lstStyle/>
        <a:p>
          <a:endParaRPr lang="en-US"/>
        </a:p>
      </dgm:t>
    </dgm:pt>
    <dgm:pt modelId="{5B420E82-926F-47F9-8B7A-83CB0B0C2624}">
      <dgm:prSet/>
      <dgm:spPr/>
      <dgm:t>
        <a:bodyPr/>
        <a:lstStyle/>
        <a:p>
          <a:r>
            <a:rPr lang="en-US"/>
            <a:t>Users will have the ability to create accounts and log in with secure authentication</a:t>
          </a:r>
        </a:p>
      </dgm:t>
    </dgm:pt>
    <dgm:pt modelId="{5714B7A2-A31F-45EE-9669-033367FFA88E}" type="parTrans" cxnId="{3708F5F5-9230-4B86-BF4A-685649E37671}">
      <dgm:prSet/>
      <dgm:spPr/>
      <dgm:t>
        <a:bodyPr/>
        <a:lstStyle/>
        <a:p>
          <a:endParaRPr lang="en-US"/>
        </a:p>
      </dgm:t>
    </dgm:pt>
    <dgm:pt modelId="{ACCA8C56-F255-4793-B534-7779348B44CE}" type="sibTrans" cxnId="{3708F5F5-9230-4B86-BF4A-685649E37671}">
      <dgm:prSet/>
      <dgm:spPr/>
      <dgm:t>
        <a:bodyPr/>
        <a:lstStyle/>
        <a:p>
          <a:endParaRPr lang="en-US"/>
        </a:p>
      </dgm:t>
    </dgm:pt>
    <dgm:pt modelId="{AFE02CE6-E9F9-415E-92BD-35291AC0E31D}">
      <dgm:prSet/>
      <dgm:spPr/>
      <dgm:t>
        <a:bodyPr/>
        <a:lstStyle/>
        <a:p>
          <a:r>
            <a:rPr lang="en-US"/>
            <a:t>View</a:t>
          </a:r>
        </a:p>
      </dgm:t>
    </dgm:pt>
    <dgm:pt modelId="{979F9FF0-C5BC-44F5-AF3B-792E2945AAF0}" type="parTrans" cxnId="{8EE1CF4E-4114-42DD-930F-524A2EFEB40E}">
      <dgm:prSet/>
      <dgm:spPr/>
      <dgm:t>
        <a:bodyPr/>
        <a:lstStyle/>
        <a:p>
          <a:endParaRPr lang="en-US"/>
        </a:p>
      </dgm:t>
    </dgm:pt>
    <dgm:pt modelId="{32CF49AD-B675-4BBE-989F-1E8F70F802C0}" type="sibTrans" cxnId="{8EE1CF4E-4114-42DD-930F-524A2EFEB40E}">
      <dgm:prSet/>
      <dgm:spPr/>
      <dgm:t>
        <a:bodyPr/>
        <a:lstStyle/>
        <a:p>
          <a:endParaRPr lang="en-US"/>
        </a:p>
      </dgm:t>
    </dgm:pt>
    <dgm:pt modelId="{F93E570D-DE61-44A7-B1E3-B4955FC8C726}">
      <dgm:prSet/>
      <dgm:spPr/>
      <dgm:t>
        <a:bodyPr/>
        <a:lstStyle/>
        <a:p>
          <a:r>
            <a:rPr lang="en-US"/>
            <a:t>Users can  view  the current  menu</a:t>
          </a:r>
        </a:p>
      </dgm:t>
    </dgm:pt>
    <dgm:pt modelId="{DF0CD24D-4481-41F0-9CCE-FC215C65C901}" type="parTrans" cxnId="{505A1B23-6759-4D82-94EB-A9534DE90D4B}">
      <dgm:prSet/>
      <dgm:spPr/>
      <dgm:t>
        <a:bodyPr/>
        <a:lstStyle/>
        <a:p>
          <a:endParaRPr lang="en-US"/>
        </a:p>
      </dgm:t>
    </dgm:pt>
    <dgm:pt modelId="{F46D9E99-6028-4311-AC62-BE61CDAE3F0A}" type="sibTrans" cxnId="{505A1B23-6759-4D82-94EB-A9534DE90D4B}">
      <dgm:prSet/>
      <dgm:spPr/>
      <dgm:t>
        <a:bodyPr/>
        <a:lstStyle/>
        <a:p>
          <a:endParaRPr lang="en-US"/>
        </a:p>
      </dgm:t>
    </dgm:pt>
    <dgm:pt modelId="{C62E40A0-444A-4A6A-9D80-ADA807E8B6D7}">
      <dgm:prSet/>
      <dgm:spPr>
        <a:solidFill>
          <a:schemeClr val="accent2"/>
        </a:solidFill>
      </dgm:spPr>
      <dgm:t>
        <a:bodyPr/>
        <a:lstStyle/>
        <a:p>
          <a:r>
            <a:rPr lang="en-US"/>
            <a:t>Access</a:t>
          </a:r>
        </a:p>
      </dgm:t>
    </dgm:pt>
    <dgm:pt modelId="{52AFD23D-EB42-4F2A-B545-B3A4089DEE66}" type="parTrans" cxnId="{46ED3FCB-D016-4859-BBD2-BE94D1508BC2}">
      <dgm:prSet/>
      <dgm:spPr/>
      <dgm:t>
        <a:bodyPr/>
        <a:lstStyle/>
        <a:p>
          <a:endParaRPr lang="en-US"/>
        </a:p>
      </dgm:t>
    </dgm:pt>
    <dgm:pt modelId="{2D5506C4-34D2-4A6C-82B4-1D54A70807D2}" type="sibTrans" cxnId="{46ED3FCB-D016-4859-BBD2-BE94D1508BC2}">
      <dgm:prSet/>
      <dgm:spPr/>
      <dgm:t>
        <a:bodyPr/>
        <a:lstStyle/>
        <a:p>
          <a:endParaRPr lang="en-US"/>
        </a:p>
      </dgm:t>
    </dgm:pt>
    <dgm:pt modelId="{5B594296-C9D8-4414-A76F-7D0500C60A03}">
      <dgm:prSet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User can access the menu item page from the login home screen</a:t>
          </a:r>
        </a:p>
      </dgm:t>
    </dgm:pt>
    <dgm:pt modelId="{6121825A-2A24-4B40-996A-CA3881C097E3}" type="parTrans" cxnId="{811B6CC4-E005-44A7-AA69-FFC604EDD3ED}">
      <dgm:prSet/>
      <dgm:spPr/>
      <dgm:t>
        <a:bodyPr/>
        <a:lstStyle/>
        <a:p>
          <a:endParaRPr lang="en-US"/>
        </a:p>
      </dgm:t>
    </dgm:pt>
    <dgm:pt modelId="{472169FC-9C73-431E-9FFB-C9B32902B644}" type="sibTrans" cxnId="{811B6CC4-E005-44A7-AA69-FFC604EDD3ED}">
      <dgm:prSet/>
      <dgm:spPr/>
      <dgm:t>
        <a:bodyPr/>
        <a:lstStyle/>
        <a:p>
          <a:endParaRPr lang="en-US"/>
        </a:p>
      </dgm:t>
    </dgm:pt>
    <dgm:pt modelId="{1109FECA-B6CA-4110-8103-FEC7E44855F2}">
      <dgm:prSet/>
      <dgm:spPr>
        <a:solidFill>
          <a:schemeClr val="accent1"/>
        </a:solidFill>
      </dgm:spPr>
      <dgm:t>
        <a:bodyPr/>
        <a:lstStyle/>
        <a:p>
          <a:r>
            <a:rPr lang="en-US"/>
            <a:t>Create</a:t>
          </a:r>
        </a:p>
      </dgm:t>
    </dgm:pt>
    <dgm:pt modelId="{6445826C-825F-4BF2-AB9E-BD099244580F}" type="parTrans" cxnId="{B1ED5BF6-B6AD-4695-996A-3D039DC8AC7D}">
      <dgm:prSet/>
      <dgm:spPr/>
      <dgm:t>
        <a:bodyPr/>
        <a:lstStyle/>
        <a:p>
          <a:endParaRPr lang="en-US"/>
        </a:p>
      </dgm:t>
    </dgm:pt>
    <dgm:pt modelId="{5273CEDF-2B8F-42C2-A59E-77328FDF17B9}" type="sibTrans" cxnId="{B1ED5BF6-B6AD-4695-996A-3D039DC8AC7D}">
      <dgm:prSet/>
      <dgm:spPr/>
      <dgm:t>
        <a:bodyPr/>
        <a:lstStyle/>
        <a:p>
          <a:endParaRPr lang="en-US"/>
        </a:p>
      </dgm:t>
    </dgm:pt>
    <dgm:pt modelId="{9987CFE4-7673-41AD-86DC-731987AFE36F}">
      <dgm:prSet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/>
            <a:t>User can create new menu items by adding items from the inventory</a:t>
          </a:r>
        </a:p>
      </dgm:t>
    </dgm:pt>
    <dgm:pt modelId="{AAF7D10C-0895-4777-942A-6190DDBB281C}" type="parTrans" cxnId="{CF256B37-436B-48DD-8866-672AE28BA706}">
      <dgm:prSet/>
      <dgm:spPr/>
      <dgm:t>
        <a:bodyPr/>
        <a:lstStyle/>
        <a:p>
          <a:endParaRPr lang="en-US"/>
        </a:p>
      </dgm:t>
    </dgm:pt>
    <dgm:pt modelId="{BBF6C830-E1A6-4CA1-9B79-DC2E351BD299}" type="sibTrans" cxnId="{CF256B37-436B-48DD-8866-672AE28BA706}">
      <dgm:prSet/>
      <dgm:spPr/>
      <dgm:t>
        <a:bodyPr/>
        <a:lstStyle/>
        <a:p>
          <a:endParaRPr lang="en-US"/>
        </a:p>
      </dgm:t>
    </dgm:pt>
    <dgm:pt modelId="{24E1E3A3-DAF5-4BAB-8DD6-CE05FF6F5074}">
      <dgm:prSet/>
      <dgm:spPr/>
      <dgm:t>
        <a:bodyPr/>
        <a:lstStyle/>
        <a:p>
          <a:r>
            <a:rPr lang="en-US"/>
            <a:t>Edit/delete</a:t>
          </a:r>
        </a:p>
      </dgm:t>
    </dgm:pt>
    <dgm:pt modelId="{D42D0D5E-F77A-48DA-9C07-6CE3931C4157}" type="parTrans" cxnId="{4787D003-A58A-4D40-BBCB-1B00DD321227}">
      <dgm:prSet/>
      <dgm:spPr/>
      <dgm:t>
        <a:bodyPr/>
        <a:lstStyle/>
        <a:p>
          <a:endParaRPr lang="en-US"/>
        </a:p>
      </dgm:t>
    </dgm:pt>
    <dgm:pt modelId="{6E6787B6-D2B6-47CF-9B02-BB93957E3124}" type="sibTrans" cxnId="{4787D003-A58A-4D40-BBCB-1B00DD321227}">
      <dgm:prSet/>
      <dgm:spPr/>
      <dgm:t>
        <a:bodyPr/>
        <a:lstStyle/>
        <a:p>
          <a:endParaRPr lang="en-US"/>
        </a:p>
      </dgm:t>
    </dgm:pt>
    <dgm:pt modelId="{71399D45-FD2B-4FB7-BF18-E5E117979B89}">
      <dgm:prSet/>
      <dgm:spPr/>
      <dgm:t>
        <a:bodyPr/>
        <a:lstStyle/>
        <a:p>
          <a:r>
            <a:rPr lang="en-US"/>
            <a:t>User can  edit/delete menu items from the menu item page</a:t>
          </a:r>
        </a:p>
      </dgm:t>
    </dgm:pt>
    <dgm:pt modelId="{329A9E63-421E-47E2-B020-18C14A433CCA}" type="parTrans" cxnId="{36121DA2-12DC-461C-BFCA-058685CEF505}">
      <dgm:prSet/>
      <dgm:spPr/>
      <dgm:t>
        <a:bodyPr/>
        <a:lstStyle/>
        <a:p>
          <a:endParaRPr lang="en-US"/>
        </a:p>
      </dgm:t>
    </dgm:pt>
    <dgm:pt modelId="{D68EB195-7FFF-4E42-8D4E-D18D9395AE1F}" type="sibTrans" cxnId="{36121DA2-12DC-461C-BFCA-058685CEF505}">
      <dgm:prSet/>
      <dgm:spPr/>
      <dgm:t>
        <a:bodyPr/>
        <a:lstStyle/>
        <a:p>
          <a:endParaRPr lang="en-US"/>
        </a:p>
      </dgm:t>
    </dgm:pt>
    <dgm:pt modelId="{BCEADA9F-7C2B-4351-A183-7A914301DB9A}">
      <dgm:prSet/>
      <dgm:spPr/>
      <dgm:t>
        <a:bodyPr/>
        <a:lstStyle/>
        <a:p>
          <a:r>
            <a:rPr lang="en-US"/>
            <a:t>Access</a:t>
          </a:r>
        </a:p>
      </dgm:t>
    </dgm:pt>
    <dgm:pt modelId="{FFCA2BC9-2806-43B1-BADB-3ACD24F66E7F}" type="parTrans" cxnId="{38806633-0C34-4F0B-9645-F299502D0535}">
      <dgm:prSet/>
      <dgm:spPr/>
      <dgm:t>
        <a:bodyPr/>
        <a:lstStyle/>
        <a:p>
          <a:endParaRPr lang="en-US"/>
        </a:p>
      </dgm:t>
    </dgm:pt>
    <dgm:pt modelId="{989BC852-3CA5-41DB-A4AC-142077CE4EA3}" type="sibTrans" cxnId="{38806633-0C34-4F0B-9645-F299502D0535}">
      <dgm:prSet/>
      <dgm:spPr/>
      <dgm:t>
        <a:bodyPr/>
        <a:lstStyle/>
        <a:p>
          <a:endParaRPr lang="en-US"/>
        </a:p>
      </dgm:t>
    </dgm:pt>
    <dgm:pt modelId="{615E45CA-5A9B-43DC-A3E7-0A5F11C5FE51}">
      <dgm:prSet/>
      <dgm:spPr/>
      <dgm:t>
        <a:bodyPr/>
        <a:lstStyle/>
        <a:p>
          <a:r>
            <a:rPr lang="en-US"/>
            <a:t>User can access the orders page from the home page</a:t>
          </a:r>
        </a:p>
      </dgm:t>
    </dgm:pt>
    <dgm:pt modelId="{8654CFB7-A8C8-4AE0-B354-57D054E527A5}" type="parTrans" cxnId="{DC00EB40-EFC6-4CDE-B862-99481C4A2ACC}">
      <dgm:prSet/>
      <dgm:spPr/>
      <dgm:t>
        <a:bodyPr/>
        <a:lstStyle/>
        <a:p>
          <a:endParaRPr lang="en-US"/>
        </a:p>
      </dgm:t>
    </dgm:pt>
    <dgm:pt modelId="{4084F5F7-8E01-44A6-8A45-DABAF875C9E7}" type="sibTrans" cxnId="{DC00EB40-EFC6-4CDE-B862-99481C4A2ACC}">
      <dgm:prSet/>
      <dgm:spPr/>
      <dgm:t>
        <a:bodyPr/>
        <a:lstStyle/>
        <a:p>
          <a:endParaRPr lang="en-US"/>
        </a:p>
      </dgm:t>
    </dgm:pt>
    <dgm:pt modelId="{8F336B86-BC6E-44AD-B766-10B2A1D50BEE}">
      <dgm:prSet/>
      <dgm:spPr/>
      <dgm:t>
        <a:bodyPr/>
        <a:lstStyle/>
        <a:p>
          <a:r>
            <a:rPr lang="en-US"/>
            <a:t>Enter/edit</a:t>
          </a:r>
        </a:p>
      </dgm:t>
    </dgm:pt>
    <dgm:pt modelId="{80C3BC5E-0F67-4C87-A459-2A6741D5E9FD}" type="parTrans" cxnId="{828A789C-AE83-491F-A91D-859DEC884CE1}">
      <dgm:prSet/>
      <dgm:spPr/>
      <dgm:t>
        <a:bodyPr/>
        <a:lstStyle/>
        <a:p>
          <a:endParaRPr lang="en-US"/>
        </a:p>
      </dgm:t>
    </dgm:pt>
    <dgm:pt modelId="{78F1A3BD-62AA-41D5-AEC2-33738DBC7028}" type="sibTrans" cxnId="{828A789C-AE83-491F-A91D-859DEC884CE1}">
      <dgm:prSet/>
      <dgm:spPr/>
      <dgm:t>
        <a:bodyPr/>
        <a:lstStyle/>
        <a:p>
          <a:endParaRPr lang="en-US"/>
        </a:p>
      </dgm:t>
    </dgm:pt>
    <dgm:pt modelId="{F74D6F6E-58E6-4C98-AE40-F8A46C4090EE}">
      <dgm:prSet/>
      <dgm:spPr/>
      <dgm:t>
        <a:bodyPr/>
        <a:lstStyle/>
        <a:p>
          <a:r>
            <a:rPr lang="en-US"/>
            <a:t>User can enter/edit orders from the order page</a:t>
          </a:r>
        </a:p>
      </dgm:t>
    </dgm:pt>
    <dgm:pt modelId="{88647A6D-AB9C-4685-A23F-2BC57A448129}" type="parTrans" cxnId="{61BB6199-0A90-46AB-8A35-A9EFBB9D9B5C}">
      <dgm:prSet/>
      <dgm:spPr/>
      <dgm:t>
        <a:bodyPr/>
        <a:lstStyle/>
        <a:p>
          <a:endParaRPr lang="en-US"/>
        </a:p>
      </dgm:t>
    </dgm:pt>
    <dgm:pt modelId="{2733AE4C-0FB6-4C73-A142-A543D6984FC4}" type="sibTrans" cxnId="{61BB6199-0A90-46AB-8A35-A9EFBB9D9B5C}">
      <dgm:prSet/>
      <dgm:spPr/>
      <dgm:t>
        <a:bodyPr/>
        <a:lstStyle/>
        <a:p>
          <a:endParaRPr lang="en-US"/>
        </a:p>
      </dgm:t>
    </dgm:pt>
    <dgm:pt modelId="{CA670CE0-7DBB-47D3-BE42-904D30E40D07}">
      <dgm:prSet/>
      <dgm:spPr>
        <a:solidFill>
          <a:schemeClr val="accent1"/>
        </a:solidFill>
      </dgm:spPr>
      <dgm:t>
        <a:bodyPr/>
        <a:lstStyle/>
        <a:p>
          <a:r>
            <a:rPr lang="en-US"/>
            <a:t>View</a:t>
          </a:r>
        </a:p>
      </dgm:t>
    </dgm:pt>
    <dgm:pt modelId="{53AE9DFC-2C07-4CCA-8DCE-90A08392F06F}" type="parTrans" cxnId="{59736837-2779-4CDE-B28C-4C95C54F86A1}">
      <dgm:prSet/>
      <dgm:spPr/>
      <dgm:t>
        <a:bodyPr/>
        <a:lstStyle/>
        <a:p>
          <a:endParaRPr lang="en-US"/>
        </a:p>
      </dgm:t>
    </dgm:pt>
    <dgm:pt modelId="{C90FFF05-7A50-4D37-B3FF-3D3F53546EB8}" type="sibTrans" cxnId="{59736837-2779-4CDE-B28C-4C95C54F86A1}">
      <dgm:prSet/>
      <dgm:spPr/>
      <dgm:t>
        <a:bodyPr/>
        <a:lstStyle/>
        <a:p>
          <a:endParaRPr lang="en-US"/>
        </a:p>
      </dgm:t>
    </dgm:pt>
    <dgm:pt modelId="{CEB5ADBB-641D-4088-8781-F90BEDA44CA6}">
      <dgm:prSet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/>
            <a:t>User can view their order details from the order summary page</a:t>
          </a:r>
        </a:p>
      </dgm:t>
    </dgm:pt>
    <dgm:pt modelId="{02669C5E-8150-4194-BE43-AD15CD3EE1A5}" type="parTrans" cxnId="{B5CCFA41-4C39-4A71-90DC-856017F76C6D}">
      <dgm:prSet/>
      <dgm:spPr/>
      <dgm:t>
        <a:bodyPr/>
        <a:lstStyle/>
        <a:p>
          <a:endParaRPr lang="en-US"/>
        </a:p>
      </dgm:t>
    </dgm:pt>
    <dgm:pt modelId="{71B2242C-442A-4823-B681-2541BAC6365D}" type="sibTrans" cxnId="{B5CCFA41-4C39-4A71-90DC-856017F76C6D}">
      <dgm:prSet/>
      <dgm:spPr/>
      <dgm:t>
        <a:bodyPr/>
        <a:lstStyle/>
        <a:p>
          <a:endParaRPr lang="en-US"/>
        </a:p>
      </dgm:t>
    </dgm:pt>
    <dgm:pt modelId="{D6423421-681F-4A0A-9A4C-C0BA2B5BFE33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Create</a:t>
          </a:r>
        </a:p>
      </dgm:t>
    </dgm:pt>
    <dgm:pt modelId="{12775E94-7EA1-462E-8668-667A2C71E94C}" type="parTrans" cxnId="{C574D19F-53A6-42DA-AB6A-699CF5AEC6D0}">
      <dgm:prSet/>
      <dgm:spPr/>
      <dgm:t>
        <a:bodyPr/>
        <a:lstStyle/>
        <a:p>
          <a:endParaRPr lang="en-US"/>
        </a:p>
      </dgm:t>
    </dgm:pt>
    <dgm:pt modelId="{6CA4232D-07FE-47B7-8B6A-FAAB319635A4}" type="sibTrans" cxnId="{C574D19F-53A6-42DA-AB6A-699CF5AEC6D0}">
      <dgm:prSet/>
      <dgm:spPr/>
      <dgm:t>
        <a:bodyPr/>
        <a:lstStyle/>
        <a:p>
          <a:endParaRPr lang="en-US"/>
        </a:p>
      </dgm:t>
    </dgm:pt>
    <dgm:pt modelId="{23A1B445-515D-44BF-9A8F-63E3B15156BA}">
      <dgm:prSet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en-US"/>
            <a:t>User can create an order that  will be stored in the database</a:t>
          </a:r>
        </a:p>
      </dgm:t>
    </dgm:pt>
    <dgm:pt modelId="{F6B47956-70AB-46C1-9AAA-5115883A3B38}" type="parTrans" cxnId="{949529E8-A73B-4DED-9318-C3263E53E20A}">
      <dgm:prSet/>
      <dgm:spPr/>
      <dgm:t>
        <a:bodyPr/>
        <a:lstStyle/>
        <a:p>
          <a:endParaRPr lang="en-US"/>
        </a:p>
      </dgm:t>
    </dgm:pt>
    <dgm:pt modelId="{FF656493-4F54-479E-9FF7-4A036D2B6787}" type="sibTrans" cxnId="{949529E8-A73B-4DED-9318-C3263E53E20A}">
      <dgm:prSet/>
      <dgm:spPr/>
      <dgm:t>
        <a:bodyPr/>
        <a:lstStyle/>
        <a:p>
          <a:endParaRPr lang="en-US"/>
        </a:p>
      </dgm:t>
    </dgm:pt>
    <dgm:pt modelId="{76CEB866-B4B6-4F1D-AA88-DFBC330DE14D}" type="pres">
      <dgm:prSet presAssocID="{9B772845-5460-48A0-8586-ABC9D36BB658}" presName="Name0" presStyleCnt="0">
        <dgm:presLayoutVars>
          <dgm:dir/>
          <dgm:animLvl val="lvl"/>
          <dgm:resizeHandles val="exact"/>
        </dgm:presLayoutVars>
      </dgm:prSet>
      <dgm:spPr/>
    </dgm:pt>
    <dgm:pt modelId="{0BC4B331-4299-426D-B38D-05CEEE8E461B}" type="pres">
      <dgm:prSet presAssocID="{55AD53DE-D356-45B6-A06A-CDE041FF3DA7}" presName="linNode" presStyleCnt="0"/>
      <dgm:spPr/>
    </dgm:pt>
    <dgm:pt modelId="{6783E787-0627-4826-8A67-0A2352201FBA}" type="pres">
      <dgm:prSet presAssocID="{55AD53DE-D356-45B6-A06A-CDE041FF3DA7}" presName="parentText" presStyleLbl="alignNode1" presStyleIdx="0" presStyleCnt="9">
        <dgm:presLayoutVars>
          <dgm:chMax val="1"/>
          <dgm:bulletEnabled/>
        </dgm:presLayoutVars>
      </dgm:prSet>
      <dgm:spPr/>
    </dgm:pt>
    <dgm:pt modelId="{2D499C9E-67D4-42F3-9772-0F1A440A91F6}" type="pres">
      <dgm:prSet presAssocID="{55AD53DE-D356-45B6-A06A-CDE041FF3DA7}" presName="descendantText" presStyleLbl="alignAccFollowNode1" presStyleIdx="0" presStyleCnt="9">
        <dgm:presLayoutVars>
          <dgm:bulletEnabled/>
        </dgm:presLayoutVars>
      </dgm:prSet>
      <dgm:spPr/>
    </dgm:pt>
    <dgm:pt modelId="{17895BFC-6B78-4294-B351-0D2D14CF52E3}" type="pres">
      <dgm:prSet presAssocID="{00FC515B-853A-4CAE-A304-B8008BB3CF31}" presName="sp" presStyleCnt="0"/>
      <dgm:spPr/>
    </dgm:pt>
    <dgm:pt modelId="{89EBE5B1-3208-4FF4-A93D-9440FD56063B}" type="pres">
      <dgm:prSet presAssocID="{AFE02CE6-E9F9-415E-92BD-35291AC0E31D}" presName="linNode" presStyleCnt="0"/>
      <dgm:spPr/>
    </dgm:pt>
    <dgm:pt modelId="{D0D1C4DD-860D-4D7A-999B-3074559D987F}" type="pres">
      <dgm:prSet presAssocID="{AFE02CE6-E9F9-415E-92BD-35291AC0E31D}" presName="parentText" presStyleLbl="alignNode1" presStyleIdx="1" presStyleCnt="9">
        <dgm:presLayoutVars>
          <dgm:chMax val="1"/>
          <dgm:bulletEnabled/>
        </dgm:presLayoutVars>
      </dgm:prSet>
      <dgm:spPr/>
    </dgm:pt>
    <dgm:pt modelId="{75A866BE-9AB0-4F65-8008-6EC5D2119A79}" type="pres">
      <dgm:prSet presAssocID="{AFE02CE6-E9F9-415E-92BD-35291AC0E31D}" presName="descendantText" presStyleLbl="alignAccFollowNode1" presStyleIdx="1" presStyleCnt="9">
        <dgm:presLayoutVars>
          <dgm:bulletEnabled/>
        </dgm:presLayoutVars>
      </dgm:prSet>
      <dgm:spPr/>
    </dgm:pt>
    <dgm:pt modelId="{51B4017F-0088-4EC6-A25B-C8F51609070B}" type="pres">
      <dgm:prSet presAssocID="{32CF49AD-B675-4BBE-989F-1E8F70F802C0}" presName="sp" presStyleCnt="0"/>
      <dgm:spPr/>
    </dgm:pt>
    <dgm:pt modelId="{BD6DFDC7-3370-4F6B-A132-759BA56D2482}" type="pres">
      <dgm:prSet presAssocID="{C62E40A0-444A-4A6A-9D80-ADA807E8B6D7}" presName="linNode" presStyleCnt="0"/>
      <dgm:spPr/>
    </dgm:pt>
    <dgm:pt modelId="{5AAE5F4B-4AD4-4415-B387-92E51C18614D}" type="pres">
      <dgm:prSet presAssocID="{C62E40A0-444A-4A6A-9D80-ADA807E8B6D7}" presName="parentText" presStyleLbl="alignNode1" presStyleIdx="2" presStyleCnt="9">
        <dgm:presLayoutVars>
          <dgm:chMax val="1"/>
          <dgm:bulletEnabled/>
        </dgm:presLayoutVars>
      </dgm:prSet>
      <dgm:spPr/>
    </dgm:pt>
    <dgm:pt modelId="{EE6340A9-4769-4688-89AA-EEB808BD7F0E}" type="pres">
      <dgm:prSet presAssocID="{C62E40A0-444A-4A6A-9D80-ADA807E8B6D7}" presName="descendantText" presStyleLbl="alignAccFollowNode1" presStyleIdx="2" presStyleCnt="9">
        <dgm:presLayoutVars>
          <dgm:bulletEnabled/>
        </dgm:presLayoutVars>
      </dgm:prSet>
      <dgm:spPr/>
    </dgm:pt>
    <dgm:pt modelId="{E5A5549C-0931-463B-B044-34C8B8034C97}" type="pres">
      <dgm:prSet presAssocID="{2D5506C4-34D2-4A6C-82B4-1D54A70807D2}" presName="sp" presStyleCnt="0"/>
      <dgm:spPr/>
    </dgm:pt>
    <dgm:pt modelId="{BDBF0969-D9C0-4727-836D-6BD07DCD7521}" type="pres">
      <dgm:prSet presAssocID="{1109FECA-B6CA-4110-8103-FEC7E44855F2}" presName="linNode" presStyleCnt="0"/>
      <dgm:spPr/>
    </dgm:pt>
    <dgm:pt modelId="{0E00DBAD-6811-47C0-AC56-E154B7204716}" type="pres">
      <dgm:prSet presAssocID="{1109FECA-B6CA-4110-8103-FEC7E44855F2}" presName="parentText" presStyleLbl="alignNode1" presStyleIdx="3" presStyleCnt="9">
        <dgm:presLayoutVars>
          <dgm:chMax val="1"/>
          <dgm:bulletEnabled/>
        </dgm:presLayoutVars>
      </dgm:prSet>
      <dgm:spPr/>
    </dgm:pt>
    <dgm:pt modelId="{44C78DBD-790D-48CA-9409-5B853872A220}" type="pres">
      <dgm:prSet presAssocID="{1109FECA-B6CA-4110-8103-FEC7E44855F2}" presName="descendantText" presStyleLbl="alignAccFollowNode1" presStyleIdx="3" presStyleCnt="9">
        <dgm:presLayoutVars>
          <dgm:bulletEnabled/>
        </dgm:presLayoutVars>
      </dgm:prSet>
      <dgm:spPr/>
    </dgm:pt>
    <dgm:pt modelId="{EDB9B084-48B9-4A16-96D3-6BAB9288DE6D}" type="pres">
      <dgm:prSet presAssocID="{5273CEDF-2B8F-42C2-A59E-77328FDF17B9}" presName="sp" presStyleCnt="0"/>
      <dgm:spPr/>
    </dgm:pt>
    <dgm:pt modelId="{6A30BAD6-212F-4956-9476-A998F65CE363}" type="pres">
      <dgm:prSet presAssocID="{24E1E3A3-DAF5-4BAB-8DD6-CE05FF6F5074}" presName="linNode" presStyleCnt="0"/>
      <dgm:spPr/>
    </dgm:pt>
    <dgm:pt modelId="{4AA55DFD-2569-483C-9E31-E58B53047028}" type="pres">
      <dgm:prSet presAssocID="{24E1E3A3-DAF5-4BAB-8DD6-CE05FF6F5074}" presName="parentText" presStyleLbl="alignNode1" presStyleIdx="4" presStyleCnt="9">
        <dgm:presLayoutVars>
          <dgm:chMax val="1"/>
          <dgm:bulletEnabled/>
        </dgm:presLayoutVars>
      </dgm:prSet>
      <dgm:spPr/>
    </dgm:pt>
    <dgm:pt modelId="{6C7DDF6D-E253-4126-A674-DE0B4B671E72}" type="pres">
      <dgm:prSet presAssocID="{24E1E3A3-DAF5-4BAB-8DD6-CE05FF6F5074}" presName="descendantText" presStyleLbl="alignAccFollowNode1" presStyleIdx="4" presStyleCnt="9">
        <dgm:presLayoutVars>
          <dgm:bulletEnabled/>
        </dgm:presLayoutVars>
      </dgm:prSet>
      <dgm:spPr/>
    </dgm:pt>
    <dgm:pt modelId="{360A3D3C-9560-4148-8ACB-E8AF949B8892}" type="pres">
      <dgm:prSet presAssocID="{6E6787B6-D2B6-47CF-9B02-BB93957E3124}" presName="sp" presStyleCnt="0"/>
      <dgm:spPr/>
    </dgm:pt>
    <dgm:pt modelId="{1E609DB6-B429-43E6-880A-4F25BB35C5CC}" type="pres">
      <dgm:prSet presAssocID="{BCEADA9F-7C2B-4351-A183-7A914301DB9A}" presName="linNode" presStyleCnt="0"/>
      <dgm:spPr/>
    </dgm:pt>
    <dgm:pt modelId="{A731FE86-9C63-4229-A0F5-2F13D2162C0C}" type="pres">
      <dgm:prSet presAssocID="{BCEADA9F-7C2B-4351-A183-7A914301DB9A}" presName="parentText" presStyleLbl="alignNode1" presStyleIdx="5" presStyleCnt="9">
        <dgm:presLayoutVars>
          <dgm:chMax val="1"/>
          <dgm:bulletEnabled/>
        </dgm:presLayoutVars>
      </dgm:prSet>
      <dgm:spPr/>
    </dgm:pt>
    <dgm:pt modelId="{1C572841-D062-417D-ABAB-B3558862FD94}" type="pres">
      <dgm:prSet presAssocID="{BCEADA9F-7C2B-4351-A183-7A914301DB9A}" presName="descendantText" presStyleLbl="alignAccFollowNode1" presStyleIdx="5" presStyleCnt="9">
        <dgm:presLayoutVars>
          <dgm:bulletEnabled/>
        </dgm:presLayoutVars>
      </dgm:prSet>
      <dgm:spPr/>
    </dgm:pt>
    <dgm:pt modelId="{586B9CD7-984A-495E-BE65-A59E69AC56E2}" type="pres">
      <dgm:prSet presAssocID="{989BC852-3CA5-41DB-A4AC-142077CE4EA3}" presName="sp" presStyleCnt="0"/>
      <dgm:spPr/>
    </dgm:pt>
    <dgm:pt modelId="{D81D3C08-4C88-4638-BBB1-DA915AAD127F}" type="pres">
      <dgm:prSet presAssocID="{8F336B86-BC6E-44AD-B766-10B2A1D50BEE}" presName="linNode" presStyleCnt="0"/>
      <dgm:spPr/>
    </dgm:pt>
    <dgm:pt modelId="{C5DC3F89-1E18-44D5-8B5F-52568EF67937}" type="pres">
      <dgm:prSet presAssocID="{8F336B86-BC6E-44AD-B766-10B2A1D50BEE}" presName="parentText" presStyleLbl="alignNode1" presStyleIdx="6" presStyleCnt="9">
        <dgm:presLayoutVars>
          <dgm:chMax val="1"/>
          <dgm:bulletEnabled/>
        </dgm:presLayoutVars>
      </dgm:prSet>
      <dgm:spPr/>
    </dgm:pt>
    <dgm:pt modelId="{B3C6C594-91CD-4281-A52A-595AA4E06348}" type="pres">
      <dgm:prSet presAssocID="{8F336B86-BC6E-44AD-B766-10B2A1D50BEE}" presName="descendantText" presStyleLbl="alignAccFollowNode1" presStyleIdx="6" presStyleCnt="9">
        <dgm:presLayoutVars>
          <dgm:bulletEnabled/>
        </dgm:presLayoutVars>
      </dgm:prSet>
      <dgm:spPr/>
    </dgm:pt>
    <dgm:pt modelId="{728466E9-C1BC-4438-8F60-DE62829AA04D}" type="pres">
      <dgm:prSet presAssocID="{78F1A3BD-62AA-41D5-AEC2-33738DBC7028}" presName="sp" presStyleCnt="0"/>
      <dgm:spPr/>
    </dgm:pt>
    <dgm:pt modelId="{F50C5F7F-FE95-48A9-8ED0-6AAB241ECE34}" type="pres">
      <dgm:prSet presAssocID="{CA670CE0-7DBB-47D3-BE42-904D30E40D07}" presName="linNode" presStyleCnt="0"/>
      <dgm:spPr/>
    </dgm:pt>
    <dgm:pt modelId="{C80B6441-FCB7-4E76-A897-62667D8BED20}" type="pres">
      <dgm:prSet presAssocID="{CA670CE0-7DBB-47D3-BE42-904D30E40D07}" presName="parentText" presStyleLbl="alignNode1" presStyleIdx="7" presStyleCnt="9">
        <dgm:presLayoutVars>
          <dgm:chMax val="1"/>
          <dgm:bulletEnabled/>
        </dgm:presLayoutVars>
      </dgm:prSet>
      <dgm:spPr/>
    </dgm:pt>
    <dgm:pt modelId="{53B34481-D310-41CE-BD83-2069338D87EE}" type="pres">
      <dgm:prSet presAssocID="{CA670CE0-7DBB-47D3-BE42-904D30E40D07}" presName="descendantText" presStyleLbl="alignAccFollowNode1" presStyleIdx="7" presStyleCnt="9">
        <dgm:presLayoutVars>
          <dgm:bulletEnabled/>
        </dgm:presLayoutVars>
      </dgm:prSet>
      <dgm:spPr/>
    </dgm:pt>
    <dgm:pt modelId="{EBD6AE84-F53F-4A48-82D2-CDDD06EC65B5}" type="pres">
      <dgm:prSet presAssocID="{C90FFF05-7A50-4D37-B3FF-3D3F53546EB8}" presName="sp" presStyleCnt="0"/>
      <dgm:spPr/>
    </dgm:pt>
    <dgm:pt modelId="{E985F637-C098-4739-B8AD-36B5B582F817}" type="pres">
      <dgm:prSet presAssocID="{D6423421-681F-4A0A-9A4C-C0BA2B5BFE33}" presName="linNode" presStyleCnt="0"/>
      <dgm:spPr/>
    </dgm:pt>
    <dgm:pt modelId="{A0B0A46C-E3EA-449B-991F-5F1A92E9591E}" type="pres">
      <dgm:prSet presAssocID="{D6423421-681F-4A0A-9A4C-C0BA2B5BFE33}" presName="parentText" presStyleLbl="alignNode1" presStyleIdx="8" presStyleCnt="9">
        <dgm:presLayoutVars>
          <dgm:chMax val="1"/>
          <dgm:bulletEnabled/>
        </dgm:presLayoutVars>
      </dgm:prSet>
      <dgm:spPr/>
    </dgm:pt>
    <dgm:pt modelId="{5998088B-C3EC-47C7-956D-91E98E84A1AC}" type="pres">
      <dgm:prSet presAssocID="{D6423421-681F-4A0A-9A4C-C0BA2B5BFE33}" presName="descendantText" presStyleLbl="alignAccFollowNode1" presStyleIdx="8" presStyleCnt="9">
        <dgm:presLayoutVars>
          <dgm:bulletEnabled/>
        </dgm:presLayoutVars>
      </dgm:prSet>
      <dgm:spPr/>
    </dgm:pt>
  </dgm:ptLst>
  <dgm:cxnLst>
    <dgm:cxn modelId="{4787D003-A58A-4D40-BBCB-1B00DD321227}" srcId="{9B772845-5460-48A0-8586-ABC9D36BB658}" destId="{24E1E3A3-DAF5-4BAB-8DD6-CE05FF6F5074}" srcOrd="4" destOrd="0" parTransId="{D42D0D5E-F77A-48DA-9C07-6CE3931C4157}" sibTransId="{6E6787B6-D2B6-47CF-9B02-BB93957E3124}"/>
    <dgm:cxn modelId="{37076E09-CB2D-4171-A6E5-2976D2E5B4F1}" type="presOf" srcId="{5B594296-C9D8-4414-A76F-7D0500C60A03}" destId="{EE6340A9-4769-4688-89AA-EEB808BD7F0E}" srcOrd="0" destOrd="0" presId="urn:microsoft.com/office/officeart/2016/7/layout/VerticalSolidActionList"/>
    <dgm:cxn modelId="{505A1B23-6759-4D82-94EB-A9534DE90D4B}" srcId="{AFE02CE6-E9F9-415E-92BD-35291AC0E31D}" destId="{F93E570D-DE61-44A7-B1E3-B4955FC8C726}" srcOrd="0" destOrd="0" parTransId="{DF0CD24D-4481-41F0-9CCE-FC215C65C901}" sibTransId="{F46D9E99-6028-4311-AC62-BE61CDAE3F0A}"/>
    <dgm:cxn modelId="{CFF9ED23-0F29-400D-81F7-6B7445B383DF}" srcId="{9B772845-5460-48A0-8586-ABC9D36BB658}" destId="{55AD53DE-D356-45B6-A06A-CDE041FF3DA7}" srcOrd="0" destOrd="0" parTransId="{CE397C91-EA13-45D2-875F-1868AD14107D}" sibTransId="{00FC515B-853A-4CAE-A304-B8008BB3CF31}"/>
    <dgm:cxn modelId="{AA353E2B-1741-4F8B-913B-01B01E201767}" type="presOf" srcId="{9B772845-5460-48A0-8586-ABC9D36BB658}" destId="{76CEB866-B4B6-4F1D-AA88-DFBC330DE14D}" srcOrd="0" destOrd="0" presId="urn:microsoft.com/office/officeart/2016/7/layout/VerticalSolidActionList"/>
    <dgm:cxn modelId="{548B1833-71C7-403E-850C-2A33438FF0AD}" type="presOf" srcId="{CA670CE0-7DBB-47D3-BE42-904D30E40D07}" destId="{C80B6441-FCB7-4E76-A897-62667D8BED20}" srcOrd="0" destOrd="0" presId="urn:microsoft.com/office/officeart/2016/7/layout/VerticalSolidActionList"/>
    <dgm:cxn modelId="{38806633-0C34-4F0B-9645-F299502D0535}" srcId="{9B772845-5460-48A0-8586-ABC9D36BB658}" destId="{BCEADA9F-7C2B-4351-A183-7A914301DB9A}" srcOrd="5" destOrd="0" parTransId="{FFCA2BC9-2806-43B1-BADB-3ACD24F66E7F}" sibTransId="{989BC852-3CA5-41DB-A4AC-142077CE4EA3}"/>
    <dgm:cxn modelId="{59736837-2779-4CDE-B28C-4C95C54F86A1}" srcId="{9B772845-5460-48A0-8586-ABC9D36BB658}" destId="{CA670CE0-7DBB-47D3-BE42-904D30E40D07}" srcOrd="7" destOrd="0" parTransId="{53AE9DFC-2C07-4CCA-8DCE-90A08392F06F}" sibTransId="{C90FFF05-7A50-4D37-B3FF-3D3F53546EB8}"/>
    <dgm:cxn modelId="{CF256B37-436B-48DD-8866-672AE28BA706}" srcId="{1109FECA-B6CA-4110-8103-FEC7E44855F2}" destId="{9987CFE4-7673-41AD-86DC-731987AFE36F}" srcOrd="0" destOrd="0" parTransId="{AAF7D10C-0895-4777-942A-6190DDBB281C}" sibTransId="{BBF6C830-E1A6-4CA1-9B79-DC2E351BD299}"/>
    <dgm:cxn modelId="{8B75FF3B-0CED-4263-9100-30E29B938AFD}" type="presOf" srcId="{AFE02CE6-E9F9-415E-92BD-35291AC0E31D}" destId="{D0D1C4DD-860D-4D7A-999B-3074559D987F}" srcOrd="0" destOrd="0" presId="urn:microsoft.com/office/officeart/2016/7/layout/VerticalSolidActionList"/>
    <dgm:cxn modelId="{DC00EB40-EFC6-4CDE-B862-99481C4A2ACC}" srcId="{BCEADA9F-7C2B-4351-A183-7A914301DB9A}" destId="{615E45CA-5A9B-43DC-A3E7-0A5F11C5FE51}" srcOrd="0" destOrd="0" parTransId="{8654CFB7-A8C8-4AE0-B354-57D054E527A5}" sibTransId="{4084F5F7-8E01-44A6-8A45-DABAF875C9E7}"/>
    <dgm:cxn modelId="{06BC6861-D721-49C2-9AC3-97FFB0A34DA5}" type="presOf" srcId="{24E1E3A3-DAF5-4BAB-8DD6-CE05FF6F5074}" destId="{4AA55DFD-2569-483C-9E31-E58B53047028}" srcOrd="0" destOrd="0" presId="urn:microsoft.com/office/officeart/2016/7/layout/VerticalSolidActionList"/>
    <dgm:cxn modelId="{B5CCFA41-4C39-4A71-90DC-856017F76C6D}" srcId="{CA670CE0-7DBB-47D3-BE42-904D30E40D07}" destId="{CEB5ADBB-641D-4088-8781-F90BEDA44CA6}" srcOrd="0" destOrd="0" parTransId="{02669C5E-8150-4194-BE43-AD15CD3EE1A5}" sibTransId="{71B2242C-442A-4823-B681-2541BAC6365D}"/>
    <dgm:cxn modelId="{1C2E0844-68C8-445C-8FF1-0B168AAD4FEC}" type="presOf" srcId="{71399D45-FD2B-4FB7-BF18-E5E117979B89}" destId="{6C7DDF6D-E253-4126-A674-DE0B4B671E72}" srcOrd="0" destOrd="0" presId="urn:microsoft.com/office/officeart/2016/7/layout/VerticalSolidActionList"/>
    <dgm:cxn modelId="{B704BF44-3AFA-452A-83B1-56F332A1B034}" type="presOf" srcId="{615E45CA-5A9B-43DC-A3E7-0A5F11C5FE51}" destId="{1C572841-D062-417D-ABAB-B3558862FD94}" srcOrd="0" destOrd="0" presId="urn:microsoft.com/office/officeart/2016/7/layout/VerticalSolidActionList"/>
    <dgm:cxn modelId="{A88EDB68-AF4E-4D95-B4D7-E8A265ADD981}" type="presOf" srcId="{8F336B86-BC6E-44AD-B766-10B2A1D50BEE}" destId="{C5DC3F89-1E18-44D5-8B5F-52568EF67937}" srcOrd="0" destOrd="0" presId="urn:microsoft.com/office/officeart/2016/7/layout/VerticalSolidActionList"/>
    <dgm:cxn modelId="{8EE1CF4E-4114-42DD-930F-524A2EFEB40E}" srcId="{9B772845-5460-48A0-8586-ABC9D36BB658}" destId="{AFE02CE6-E9F9-415E-92BD-35291AC0E31D}" srcOrd="1" destOrd="0" parTransId="{979F9FF0-C5BC-44F5-AF3B-792E2945AAF0}" sibTransId="{32CF49AD-B675-4BBE-989F-1E8F70F802C0}"/>
    <dgm:cxn modelId="{BE10D078-C399-4446-9C0B-073D88CB7BE6}" type="presOf" srcId="{F74D6F6E-58E6-4C98-AE40-F8A46C4090EE}" destId="{B3C6C594-91CD-4281-A52A-595AA4E06348}" srcOrd="0" destOrd="0" presId="urn:microsoft.com/office/officeart/2016/7/layout/VerticalSolidActionList"/>
    <dgm:cxn modelId="{3149147D-E466-4162-8BE4-A7C8903A6450}" type="presOf" srcId="{23A1B445-515D-44BF-9A8F-63E3B15156BA}" destId="{5998088B-C3EC-47C7-956D-91E98E84A1AC}" srcOrd="0" destOrd="0" presId="urn:microsoft.com/office/officeart/2016/7/layout/VerticalSolidActionList"/>
    <dgm:cxn modelId="{E3D6D38B-5200-4D3E-8C51-F2583B933796}" type="presOf" srcId="{5B420E82-926F-47F9-8B7A-83CB0B0C2624}" destId="{2D499C9E-67D4-42F3-9772-0F1A440A91F6}" srcOrd="0" destOrd="0" presId="urn:microsoft.com/office/officeart/2016/7/layout/VerticalSolidActionList"/>
    <dgm:cxn modelId="{98BB698D-074E-48B1-B2DB-90D2102D4537}" type="presOf" srcId="{F93E570D-DE61-44A7-B1E3-B4955FC8C726}" destId="{75A866BE-9AB0-4F65-8008-6EC5D2119A79}" srcOrd="0" destOrd="0" presId="urn:microsoft.com/office/officeart/2016/7/layout/VerticalSolidActionList"/>
    <dgm:cxn modelId="{1C91408E-772F-4425-B288-C4EC8F270DA8}" type="presOf" srcId="{1109FECA-B6CA-4110-8103-FEC7E44855F2}" destId="{0E00DBAD-6811-47C0-AC56-E154B7204716}" srcOrd="0" destOrd="0" presId="urn:microsoft.com/office/officeart/2016/7/layout/VerticalSolidActionList"/>
    <dgm:cxn modelId="{61BB6199-0A90-46AB-8A35-A9EFBB9D9B5C}" srcId="{8F336B86-BC6E-44AD-B766-10B2A1D50BEE}" destId="{F74D6F6E-58E6-4C98-AE40-F8A46C4090EE}" srcOrd="0" destOrd="0" parTransId="{88647A6D-AB9C-4685-A23F-2BC57A448129}" sibTransId="{2733AE4C-0FB6-4C73-A142-A543D6984FC4}"/>
    <dgm:cxn modelId="{828A789C-AE83-491F-A91D-859DEC884CE1}" srcId="{9B772845-5460-48A0-8586-ABC9D36BB658}" destId="{8F336B86-BC6E-44AD-B766-10B2A1D50BEE}" srcOrd="6" destOrd="0" parTransId="{80C3BC5E-0F67-4C87-A459-2A6741D5E9FD}" sibTransId="{78F1A3BD-62AA-41D5-AEC2-33738DBC7028}"/>
    <dgm:cxn modelId="{C574D19F-53A6-42DA-AB6A-699CF5AEC6D0}" srcId="{9B772845-5460-48A0-8586-ABC9D36BB658}" destId="{D6423421-681F-4A0A-9A4C-C0BA2B5BFE33}" srcOrd="8" destOrd="0" parTransId="{12775E94-7EA1-462E-8668-667A2C71E94C}" sibTransId="{6CA4232D-07FE-47B7-8B6A-FAAB319635A4}"/>
    <dgm:cxn modelId="{36121DA2-12DC-461C-BFCA-058685CEF505}" srcId="{24E1E3A3-DAF5-4BAB-8DD6-CE05FF6F5074}" destId="{71399D45-FD2B-4FB7-BF18-E5E117979B89}" srcOrd="0" destOrd="0" parTransId="{329A9E63-421E-47E2-B020-18C14A433CCA}" sibTransId="{D68EB195-7FFF-4E42-8D4E-D18D9395AE1F}"/>
    <dgm:cxn modelId="{E41790B5-6A95-4BE7-A34F-C393F219BEC7}" type="presOf" srcId="{9987CFE4-7673-41AD-86DC-731987AFE36F}" destId="{44C78DBD-790D-48CA-9409-5B853872A220}" srcOrd="0" destOrd="0" presId="urn:microsoft.com/office/officeart/2016/7/layout/VerticalSolidActionList"/>
    <dgm:cxn modelId="{267BB2B7-6D20-4ABF-A307-D56E2AF394EA}" type="presOf" srcId="{D6423421-681F-4A0A-9A4C-C0BA2B5BFE33}" destId="{A0B0A46C-E3EA-449B-991F-5F1A92E9591E}" srcOrd="0" destOrd="0" presId="urn:microsoft.com/office/officeart/2016/7/layout/VerticalSolidActionList"/>
    <dgm:cxn modelId="{7BEB76BB-4E35-41BB-96F5-18EA8CE27880}" type="presOf" srcId="{55AD53DE-D356-45B6-A06A-CDE041FF3DA7}" destId="{6783E787-0627-4826-8A67-0A2352201FBA}" srcOrd="0" destOrd="0" presId="urn:microsoft.com/office/officeart/2016/7/layout/VerticalSolidActionList"/>
    <dgm:cxn modelId="{811B6CC4-E005-44A7-AA69-FFC604EDD3ED}" srcId="{C62E40A0-444A-4A6A-9D80-ADA807E8B6D7}" destId="{5B594296-C9D8-4414-A76F-7D0500C60A03}" srcOrd="0" destOrd="0" parTransId="{6121825A-2A24-4B40-996A-CA3881C097E3}" sibTransId="{472169FC-9C73-431E-9FFB-C9B32902B644}"/>
    <dgm:cxn modelId="{46ED3FCB-D016-4859-BBD2-BE94D1508BC2}" srcId="{9B772845-5460-48A0-8586-ABC9D36BB658}" destId="{C62E40A0-444A-4A6A-9D80-ADA807E8B6D7}" srcOrd="2" destOrd="0" parTransId="{52AFD23D-EB42-4F2A-B545-B3A4089DEE66}" sibTransId="{2D5506C4-34D2-4A6C-82B4-1D54A70807D2}"/>
    <dgm:cxn modelId="{262806D0-4598-4FF4-9E58-60432978AD24}" type="presOf" srcId="{CEB5ADBB-641D-4088-8781-F90BEDA44CA6}" destId="{53B34481-D310-41CE-BD83-2069338D87EE}" srcOrd="0" destOrd="0" presId="urn:microsoft.com/office/officeart/2016/7/layout/VerticalSolidActionList"/>
    <dgm:cxn modelId="{1333CFDF-0764-420E-99FC-94C1CA725BFF}" type="presOf" srcId="{C62E40A0-444A-4A6A-9D80-ADA807E8B6D7}" destId="{5AAE5F4B-4AD4-4415-B387-92E51C18614D}" srcOrd="0" destOrd="0" presId="urn:microsoft.com/office/officeart/2016/7/layout/VerticalSolidActionList"/>
    <dgm:cxn modelId="{949529E8-A73B-4DED-9318-C3263E53E20A}" srcId="{D6423421-681F-4A0A-9A4C-C0BA2B5BFE33}" destId="{23A1B445-515D-44BF-9A8F-63E3B15156BA}" srcOrd="0" destOrd="0" parTransId="{F6B47956-70AB-46C1-9AAA-5115883A3B38}" sibTransId="{FF656493-4F54-479E-9FF7-4A036D2B6787}"/>
    <dgm:cxn modelId="{3708F5F5-9230-4B86-BF4A-685649E37671}" srcId="{55AD53DE-D356-45B6-A06A-CDE041FF3DA7}" destId="{5B420E82-926F-47F9-8B7A-83CB0B0C2624}" srcOrd="0" destOrd="0" parTransId="{5714B7A2-A31F-45EE-9669-033367FFA88E}" sibTransId="{ACCA8C56-F255-4793-B534-7779348B44CE}"/>
    <dgm:cxn modelId="{B1ED5BF6-B6AD-4695-996A-3D039DC8AC7D}" srcId="{9B772845-5460-48A0-8586-ABC9D36BB658}" destId="{1109FECA-B6CA-4110-8103-FEC7E44855F2}" srcOrd="3" destOrd="0" parTransId="{6445826C-825F-4BF2-AB9E-BD099244580F}" sibTransId="{5273CEDF-2B8F-42C2-A59E-77328FDF17B9}"/>
    <dgm:cxn modelId="{DE21E0FB-151A-4E4B-89B3-2BA63A5CB276}" type="presOf" srcId="{BCEADA9F-7C2B-4351-A183-7A914301DB9A}" destId="{A731FE86-9C63-4229-A0F5-2F13D2162C0C}" srcOrd="0" destOrd="0" presId="urn:microsoft.com/office/officeart/2016/7/layout/VerticalSolidActionList"/>
    <dgm:cxn modelId="{D2C54B7D-C6F3-491C-BCF1-279CA7027D43}" type="presParOf" srcId="{76CEB866-B4B6-4F1D-AA88-DFBC330DE14D}" destId="{0BC4B331-4299-426D-B38D-05CEEE8E461B}" srcOrd="0" destOrd="0" presId="urn:microsoft.com/office/officeart/2016/7/layout/VerticalSolidActionList"/>
    <dgm:cxn modelId="{E91D6E59-6AFE-4B90-B518-312231733116}" type="presParOf" srcId="{0BC4B331-4299-426D-B38D-05CEEE8E461B}" destId="{6783E787-0627-4826-8A67-0A2352201FBA}" srcOrd="0" destOrd="0" presId="urn:microsoft.com/office/officeart/2016/7/layout/VerticalSolidActionList"/>
    <dgm:cxn modelId="{9D223A56-1408-4BF8-9CB5-575C85E4821E}" type="presParOf" srcId="{0BC4B331-4299-426D-B38D-05CEEE8E461B}" destId="{2D499C9E-67D4-42F3-9772-0F1A440A91F6}" srcOrd="1" destOrd="0" presId="urn:microsoft.com/office/officeart/2016/7/layout/VerticalSolidActionList"/>
    <dgm:cxn modelId="{D93691C3-9694-4148-ABBB-02EB348D541B}" type="presParOf" srcId="{76CEB866-B4B6-4F1D-AA88-DFBC330DE14D}" destId="{17895BFC-6B78-4294-B351-0D2D14CF52E3}" srcOrd="1" destOrd="0" presId="urn:microsoft.com/office/officeart/2016/7/layout/VerticalSolidActionList"/>
    <dgm:cxn modelId="{B74DD66E-F46B-4BC2-8B24-A77E7F20322A}" type="presParOf" srcId="{76CEB866-B4B6-4F1D-AA88-DFBC330DE14D}" destId="{89EBE5B1-3208-4FF4-A93D-9440FD56063B}" srcOrd="2" destOrd="0" presId="urn:microsoft.com/office/officeart/2016/7/layout/VerticalSolidActionList"/>
    <dgm:cxn modelId="{F765EB3A-9FAE-4D03-84FA-F1166075996B}" type="presParOf" srcId="{89EBE5B1-3208-4FF4-A93D-9440FD56063B}" destId="{D0D1C4DD-860D-4D7A-999B-3074559D987F}" srcOrd="0" destOrd="0" presId="urn:microsoft.com/office/officeart/2016/7/layout/VerticalSolidActionList"/>
    <dgm:cxn modelId="{C3015036-B529-416D-B9F9-50BCCF55F239}" type="presParOf" srcId="{89EBE5B1-3208-4FF4-A93D-9440FD56063B}" destId="{75A866BE-9AB0-4F65-8008-6EC5D2119A79}" srcOrd="1" destOrd="0" presId="urn:microsoft.com/office/officeart/2016/7/layout/VerticalSolidActionList"/>
    <dgm:cxn modelId="{5E58E893-3B10-4BE8-84DC-7D12BEF1E11E}" type="presParOf" srcId="{76CEB866-B4B6-4F1D-AA88-DFBC330DE14D}" destId="{51B4017F-0088-4EC6-A25B-C8F51609070B}" srcOrd="3" destOrd="0" presId="urn:microsoft.com/office/officeart/2016/7/layout/VerticalSolidActionList"/>
    <dgm:cxn modelId="{EF7A71F5-0C9C-4C1E-98A2-4785B61F56A7}" type="presParOf" srcId="{76CEB866-B4B6-4F1D-AA88-DFBC330DE14D}" destId="{BD6DFDC7-3370-4F6B-A132-759BA56D2482}" srcOrd="4" destOrd="0" presId="urn:microsoft.com/office/officeart/2016/7/layout/VerticalSolidActionList"/>
    <dgm:cxn modelId="{53E038B8-F898-4C50-B78A-49FF8EED23F9}" type="presParOf" srcId="{BD6DFDC7-3370-4F6B-A132-759BA56D2482}" destId="{5AAE5F4B-4AD4-4415-B387-92E51C18614D}" srcOrd="0" destOrd="0" presId="urn:microsoft.com/office/officeart/2016/7/layout/VerticalSolidActionList"/>
    <dgm:cxn modelId="{3CE2B6D9-F124-40F8-9F20-ABAEE16F46C1}" type="presParOf" srcId="{BD6DFDC7-3370-4F6B-A132-759BA56D2482}" destId="{EE6340A9-4769-4688-89AA-EEB808BD7F0E}" srcOrd="1" destOrd="0" presId="urn:microsoft.com/office/officeart/2016/7/layout/VerticalSolidActionList"/>
    <dgm:cxn modelId="{C1AA370F-2647-4A13-9450-0B5F93098745}" type="presParOf" srcId="{76CEB866-B4B6-4F1D-AA88-DFBC330DE14D}" destId="{E5A5549C-0931-463B-B044-34C8B8034C97}" srcOrd="5" destOrd="0" presId="urn:microsoft.com/office/officeart/2016/7/layout/VerticalSolidActionList"/>
    <dgm:cxn modelId="{4711360A-D618-46E4-9639-7930DF5774C1}" type="presParOf" srcId="{76CEB866-B4B6-4F1D-AA88-DFBC330DE14D}" destId="{BDBF0969-D9C0-4727-836D-6BD07DCD7521}" srcOrd="6" destOrd="0" presId="urn:microsoft.com/office/officeart/2016/7/layout/VerticalSolidActionList"/>
    <dgm:cxn modelId="{1F2CDFA9-25E8-438E-8179-E3E17FED29C2}" type="presParOf" srcId="{BDBF0969-D9C0-4727-836D-6BD07DCD7521}" destId="{0E00DBAD-6811-47C0-AC56-E154B7204716}" srcOrd="0" destOrd="0" presId="urn:microsoft.com/office/officeart/2016/7/layout/VerticalSolidActionList"/>
    <dgm:cxn modelId="{1A47532A-F6E1-40DE-BA4A-C29B22369AD3}" type="presParOf" srcId="{BDBF0969-D9C0-4727-836D-6BD07DCD7521}" destId="{44C78DBD-790D-48CA-9409-5B853872A220}" srcOrd="1" destOrd="0" presId="urn:microsoft.com/office/officeart/2016/7/layout/VerticalSolidActionList"/>
    <dgm:cxn modelId="{279413D4-1CFF-4522-9AAE-97539ABF2ABF}" type="presParOf" srcId="{76CEB866-B4B6-4F1D-AA88-DFBC330DE14D}" destId="{EDB9B084-48B9-4A16-96D3-6BAB9288DE6D}" srcOrd="7" destOrd="0" presId="urn:microsoft.com/office/officeart/2016/7/layout/VerticalSolidActionList"/>
    <dgm:cxn modelId="{24EAAF39-A71C-4E79-9037-059ED3138D33}" type="presParOf" srcId="{76CEB866-B4B6-4F1D-AA88-DFBC330DE14D}" destId="{6A30BAD6-212F-4956-9476-A998F65CE363}" srcOrd="8" destOrd="0" presId="urn:microsoft.com/office/officeart/2016/7/layout/VerticalSolidActionList"/>
    <dgm:cxn modelId="{AFB58E47-3C3C-4A6D-B66D-DE98CD48C6E2}" type="presParOf" srcId="{6A30BAD6-212F-4956-9476-A998F65CE363}" destId="{4AA55DFD-2569-483C-9E31-E58B53047028}" srcOrd="0" destOrd="0" presId="urn:microsoft.com/office/officeart/2016/7/layout/VerticalSolidActionList"/>
    <dgm:cxn modelId="{60545070-BB52-4FE4-828B-E98886B52FCC}" type="presParOf" srcId="{6A30BAD6-212F-4956-9476-A998F65CE363}" destId="{6C7DDF6D-E253-4126-A674-DE0B4B671E72}" srcOrd="1" destOrd="0" presId="urn:microsoft.com/office/officeart/2016/7/layout/VerticalSolidActionList"/>
    <dgm:cxn modelId="{BD4E4BED-5167-4A41-B455-2877DD1278B8}" type="presParOf" srcId="{76CEB866-B4B6-4F1D-AA88-DFBC330DE14D}" destId="{360A3D3C-9560-4148-8ACB-E8AF949B8892}" srcOrd="9" destOrd="0" presId="urn:microsoft.com/office/officeart/2016/7/layout/VerticalSolidActionList"/>
    <dgm:cxn modelId="{2341687C-1D82-4BF8-9D61-BC0E68E8BBED}" type="presParOf" srcId="{76CEB866-B4B6-4F1D-AA88-DFBC330DE14D}" destId="{1E609DB6-B429-43E6-880A-4F25BB35C5CC}" srcOrd="10" destOrd="0" presId="urn:microsoft.com/office/officeart/2016/7/layout/VerticalSolidActionList"/>
    <dgm:cxn modelId="{782055A8-0923-4E83-96E9-5C0224E399AA}" type="presParOf" srcId="{1E609DB6-B429-43E6-880A-4F25BB35C5CC}" destId="{A731FE86-9C63-4229-A0F5-2F13D2162C0C}" srcOrd="0" destOrd="0" presId="urn:microsoft.com/office/officeart/2016/7/layout/VerticalSolidActionList"/>
    <dgm:cxn modelId="{09F0B477-ECAC-4385-AB40-E20F5F1DD4D1}" type="presParOf" srcId="{1E609DB6-B429-43E6-880A-4F25BB35C5CC}" destId="{1C572841-D062-417D-ABAB-B3558862FD94}" srcOrd="1" destOrd="0" presId="urn:microsoft.com/office/officeart/2016/7/layout/VerticalSolidActionList"/>
    <dgm:cxn modelId="{EF29BD17-2799-47FB-B284-0832A3ABAA31}" type="presParOf" srcId="{76CEB866-B4B6-4F1D-AA88-DFBC330DE14D}" destId="{586B9CD7-984A-495E-BE65-A59E69AC56E2}" srcOrd="11" destOrd="0" presId="urn:microsoft.com/office/officeart/2016/7/layout/VerticalSolidActionList"/>
    <dgm:cxn modelId="{26231C5C-5038-40C0-9AEC-9E3BC0DE97A4}" type="presParOf" srcId="{76CEB866-B4B6-4F1D-AA88-DFBC330DE14D}" destId="{D81D3C08-4C88-4638-BBB1-DA915AAD127F}" srcOrd="12" destOrd="0" presId="urn:microsoft.com/office/officeart/2016/7/layout/VerticalSolidActionList"/>
    <dgm:cxn modelId="{3E90DF3D-7A94-4CBB-BAD4-7A08D0DFB754}" type="presParOf" srcId="{D81D3C08-4C88-4638-BBB1-DA915AAD127F}" destId="{C5DC3F89-1E18-44D5-8B5F-52568EF67937}" srcOrd="0" destOrd="0" presId="urn:microsoft.com/office/officeart/2016/7/layout/VerticalSolidActionList"/>
    <dgm:cxn modelId="{F44DA3D1-05A7-47FC-AA3B-904C08ECEF8C}" type="presParOf" srcId="{D81D3C08-4C88-4638-BBB1-DA915AAD127F}" destId="{B3C6C594-91CD-4281-A52A-595AA4E06348}" srcOrd="1" destOrd="0" presId="urn:microsoft.com/office/officeart/2016/7/layout/VerticalSolidActionList"/>
    <dgm:cxn modelId="{FA7D50C8-EF61-4763-BC41-B5F08B1AC8FB}" type="presParOf" srcId="{76CEB866-B4B6-4F1D-AA88-DFBC330DE14D}" destId="{728466E9-C1BC-4438-8F60-DE62829AA04D}" srcOrd="13" destOrd="0" presId="urn:microsoft.com/office/officeart/2016/7/layout/VerticalSolidActionList"/>
    <dgm:cxn modelId="{894EFAF9-5767-47A5-9DB8-78563F5EBC31}" type="presParOf" srcId="{76CEB866-B4B6-4F1D-AA88-DFBC330DE14D}" destId="{F50C5F7F-FE95-48A9-8ED0-6AAB241ECE34}" srcOrd="14" destOrd="0" presId="urn:microsoft.com/office/officeart/2016/7/layout/VerticalSolidActionList"/>
    <dgm:cxn modelId="{A8ED35C0-80CC-4C06-9061-66B1F5E8537C}" type="presParOf" srcId="{F50C5F7F-FE95-48A9-8ED0-6AAB241ECE34}" destId="{C80B6441-FCB7-4E76-A897-62667D8BED20}" srcOrd="0" destOrd="0" presId="urn:microsoft.com/office/officeart/2016/7/layout/VerticalSolidActionList"/>
    <dgm:cxn modelId="{49751412-0916-4AAB-8299-F32D812C493A}" type="presParOf" srcId="{F50C5F7F-FE95-48A9-8ED0-6AAB241ECE34}" destId="{53B34481-D310-41CE-BD83-2069338D87EE}" srcOrd="1" destOrd="0" presId="urn:microsoft.com/office/officeart/2016/7/layout/VerticalSolidActionList"/>
    <dgm:cxn modelId="{1B946D46-B3AC-425A-89B1-4FFDF3204D52}" type="presParOf" srcId="{76CEB866-B4B6-4F1D-AA88-DFBC330DE14D}" destId="{EBD6AE84-F53F-4A48-82D2-CDDD06EC65B5}" srcOrd="15" destOrd="0" presId="urn:microsoft.com/office/officeart/2016/7/layout/VerticalSolidActionList"/>
    <dgm:cxn modelId="{E1BA59A2-BC37-4F8F-A40C-232890C9F708}" type="presParOf" srcId="{76CEB866-B4B6-4F1D-AA88-DFBC330DE14D}" destId="{E985F637-C098-4739-B8AD-36B5B582F817}" srcOrd="16" destOrd="0" presId="urn:microsoft.com/office/officeart/2016/7/layout/VerticalSolidActionList"/>
    <dgm:cxn modelId="{22814436-B26E-43C9-BA9F-80254400AADA}" type="presParOf" srcId="{E985F637-C098-4739-B8AD-36B5B582F817}" destId="{A0B0A46C-E3EA-449B-991F-5F1A92E9591E}" srcOrd="0" destOrd="0" presId="urn:microsoft.com/office/officeart/2016/7/layout/VerticalSolidActionList"/>
    <dgm:cxn modelId="{3D5C6703-1042-4965-957C-DB2F971194EC}" type="presParOf" srcId="{E985F637-C098-4739-B8AD-36B5B582F817}" destId="{5998088B-C3EC-47C7-956D-91E98E84A1AC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B4F108-B597-4506-8E4B-96442EADB34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51420D4-B9FF-4F91-AAF5-A49609264F05}">
      <dgm:prSet/>
      <dgm:spPr/>
      <dgm:t>
        <a:bodyPr/>
        <a:lstStyle/>
        <a:p>
          <a:r>
            <a:rPr lang="en-US" b="0" i="0"/>
            <a:t>Compatibility:</a:t>
          </a:r>
          <a:endParaRPr lang="en-US"/>
        </a:p>
      </dgm:t>
    </dgm:pt>
    <dgm:pt modelId="{EEA5E59B-1981-4B5A-BDB7-2FCF46AFCB9B}" type="parTrans" cxnId="{E70AEA0D-01E1-45F1-908C-3C65B33EDD33}">
      <dgm:prSet/>
      <dgm:spPr/>
      <dgm:t>
        <a:bodyPr/>
        <a:lstStyle/>
        <a:p>
          <a:endParaRPr lang="en-US"/>
        </a:p>
      </dgm:t>
    </dgm:pt>
    <dgm:pt modelId="{8CFCB5B8-5EDE-4BDC-8BFB-888474D29D03}" type="sibTrans" cxnId="{E70AEA0D-01E1-45F1-908C-3C65B33EDD33}">
      <dgm:prSet/>
      <dgm:spPr/>
      <dgm:t>
        <a:bodyPr/>
        <a:lstStyle/>
        <a:p>
          <a:endParaRPr lang="en-US"/>
        </a:p>
      </dgm:t>
    </dgm:pt>
    <dgm:pt modelId="{9484CBA3-D8F2-4EB6-AC9F-C89A985B5392}">
      <dgm:prSet/>
      <dgm:spPr/>
      <dgm:t>
        <a:bodyPr/>
        <a:lstStyle/>
        <a:p>
          <a:r>
            <a:rPr lang="en-US" b="0" i="0"/>
            <a:t>RIMS will be web based and available on any systems with internet access</a:t>
          </a:r>
          <a:endParaRPr lang="en-US"/>
        </a:p>
      </dgm:t>
    </dgm:pt>
    <dgm:pt modelId="{B3EB1B75-C57E-49FB-83AD-B29EFA0E7FBD}" type="parTrans" cxnId="{300D5926-A23A-4B0C-8A76-D66821E21CC4}">
      <dgm:prSet/>
      <dgm:spPr/>
      <dgm:t>
        <a:bodyPr/>
        <a:lstStyle/>
        <a:p>
          <a:endParaRPr lang="en-US"/>
        </a:p>
      </dgm:t>
    </dgm:pt>
    <dgm:pt modelId="{A5343E57-5F6D-4720-859B-7E59D47729C1}" type="sibTrans" cxnId="{300D5926-A23A-4B0C-8A76-D66821E21CC4}">
      <dgm:prSet/>
      <dgm:spPr/>
      <dgm:t>
        <a:bodyPr/>
        <a:lstStyle/>
        <a:p>
          <a:endParaRPr lang="en-US"/>
        </a:p>
      </dgm:t>
    </dgm:pt>
    <dgm:pt modelId="{9DF2C5A2-CD8E-45E2-9538-2EADFCE5E617}">
      <dgm:prSet/>
      <dgm:spPr/>
      <dgm:t>
        <a:bodyPr/>
        <a:lstStyle/>
        <a:p>
          <a:r>
            <a:rPr lang="en-US" b="0" i="0"/>
            <a:t>RIMS will be accessible to all major web browsers(Chrome, FIreFox, Edge,etc)</a:t>
          </a:r>
          <a:endParaRPr lang="en-US"/>
        </a:p>
      </dgm:t>
    </dgm:pt>
    <dgm:pt modelId="{B8599AD0-F458-44CB-B447-7006A29B43F4}" type="parTrans" cxnId="{401806E6-6370-46C4-B27B-979DC2AD1F6B}">
      <dgm:prSet/>
      <dgm:spPr/>
      <dgm:t>
        <a:bodyPr/>
        <a:lstStyle/>
        <a:p>
          <a:endParaRPr lang="en-US"/>
        </a:p>
      </dgm:t>
    </dgm:pt>
    <dgm:pt modelId="{A0A73FE2-80F6-4E29-9862-6A4E6383BE43}" type="sibTrans" cxnId="{401806E6-6370-46C4-B27B-979DC2AD1F6B}">
      <dgm:prSet/>
      <dgm:spPr/>
      <dgm:t>
        <a:bodyPr/>
        <a:lstStyle/>
        <a:p>
          <a:endParaRPr lang="en-US"/>
        </a:p>
      </dgm:t>
    </dgm:pt>
    <dgm:pt modelId="{874216B2-A214-46DB-9D39-8E4CF548FE8A}">
      <dgm:prSet/>
      <dgm:spPr/>
      <dgm:t>
        <a:bodyPr/>
        <a:lstStyle/>
        <a:p>
          <a:r>
            <a:rPr lang="en-US" b="0" i="0"/>
            <a:t>Usability:</a:t>
          </a:r>
          <a:endParaRPr lang="en-US"/>
        </a:p>
      </dgm:t>
    </dgm:pt>
    <dgm:pt modelId="{EBF0BCEA-E52C-408B-820F-C0C1B883D642}" type="parTrans" cxnId="{50851544-0483-4275-878C-FBC37E3482E9}">
      <dgm:prSet/>
      <dgm:spPr/>
      <dgm:t>
        <a:bodyPr/>
        <a:lstStyle/>
        <a:p>
          <a:endParaRPr lang="en-US"/>
        </a:p>
      </dgm:t>
    </dgm:pt>
    <dgm:pt modelId="{D876B128-4DE1-4499-8592-C4176E307EF4}" type="sibTrans" cxnId="{50851544-0483-4275-878C-FBC37E3482E9}">
      <dgm:prSet/>
      <dgm:spPr/>
      <dgm:t>
        <a:bodyPr/>
        <a:lstStyle/>
        <a:p>
          <a:endParaRPr lang="en-US"/>
        </a:p>
      </dgm:t>
    </dgm:pt>
    <dgm:pt modelId="{56EE74FF-716A-4126-B9A9-346A99B87372}">
      <dgm:prSet/>
      <dgm:spPr/>
      <dgm:t>
        <a:bodyPr/>
        <a:lstStyle/>
        <a:p>
          <a:r>
            <a:rPr lang="en-US" b="0" i="0"/>
            <a:t>RIMS will incorporate material design elements</a:t>
          </a:r>
          <a:endParaRPr lang="en-US"/>
        </a:p>
      </dgm:t>
    </dgm:pt>
    <dgm:pt modelId="{A47C746C-DE87-444C-8572-AC5F9C24C1C8}" type="parTrans" cxnId="{FE082BC3-922B-4860-AE11-9AED1B0D22C1}">
      <dgm:prSet/>
      <dgm:spPr/>
      <dgm:t>
        <a:bodyPr/>
        <a:lstStyle/>
        <a:p>
          <a:endParaRPr lang="en-US"/>
        </a:p>
      </dgm:t>
    </dgm:pt>
    <dgm:pt modelId="{02A8B3F0-ED30-4F26-B8CA-3007F4CE6062}" type="sibTrans" cxnId="{FE082BC3-922B-4860-AE11-9AED1B0D22C1}">
      <dgm:prSet/>
      <dgm:spPr/>
      <dgm:t>
        <a:bodyPr/>
        <a:lstStyle/>
        <a:p>
          <a:endParaRPr lang="en-US"/>
        </a:p>
      </dgm:t>
    </dgm:pt>
    <dgm:pt modelId="{46CF5694-E8E6-4A1A-997F-8583E32111BD}">
      <dgm:prSet/>
      <dgm:spPr/>
      <dgm:t>
        <a:bodyPr/>
        <a:lstStyle/>
        <a:p>
          <a:r>
            <a:rPr lang="en-US" b="0" i="0"/>
            <a:t>RIMS will include necessary accessibility options</a:t>
          </a:r>
          <a:endParaRPr lang="en-US"/>
        </a:p>
      </dgm:t>
    </dgm:pt>
    <dgm:pt modelId="{ACFBCC60-E13F-4890-AE60-CB349B191751}" type="parTrans" cxnId="{E10A3D52-B0F8-44F3-9FC7-B2690133A30B}">
      <dgm:prSet/>
      <dgm:spPr/>
      <dgm:t>
        <a:bodyPr/>
        <a:lstStyle/>
        <a:p>
          <a:endParaRPr lang="en-US"/>
        </a:p>
      </dgm:t>
    </dgm:pt>
    <dgm:pt modelId="{A9D813AE-E144-4D2A-BD83-F552E6DAF1EF}" type="sibTrans" cxnId="{E10A3D52-B0F8-44F3-9FC7-B2690133A30B}">
      <dgm:prSet/>
      <dgm:spPr/>
      <dgm:t>
        <a:bodyPr/>
        <a:lstStyle/>
        <a:p>
          <a:endParaRPr lang="en-US"/>
        </a:p>
      </dgm:t>
    </dgm:pt>
    <dgm:pt modelId="{59114506-F750-4CC8-ABC5-67CDA440C49E}">
      <dgm:prSet/>
      <dgm:spPr/>
      <dgm:t>
        <a:bodyPr/>
        <a:lstStyle/>
        <a:p>
          <a:r>
            <a:rPr lang="en-US" b="0" i="0"/>
            <a:t>Universal fonts will be used</a:t>
          </a:r>
          <a:endParaRPr lang="en-US"/>
        </a:p>
      </dgm:t>
    </dgm:pt>
    <dgm:pt modelId="{0DD4548F-F464-410E-AE76-30437C75CE64}" type="parTrans" cxnId="{576979AC-071B-4E81-9092-F989155556AE}">
      <dgm:prSet/>
      <dgm:spPr/>
      <dgm:t>
        <a:bodyPr/>
        <a:lstStyle/>
        <a:p>
          <a:endParaRPr lang="en-US"/>
        </a:p>
      </dgm:t>
    </dgm:pt>
    <dgm:pt modelId="{76351921-51EC-4712-83E1-096285F22F58}" type="sibTrans" cxnId="{576979AC-071B-4E81-9092-F989155556AE}">
      <dgm:prSet/>
      <dgm:spPr/>
      <dgm:t>
        <a:bodyPr/>
        <a:lstStyle/>
        <a:p>
          <a:endParaRPr lang="en-US"/>
        </a:p>
      </dgm:t>
    </dgm:pt>
    <dgm:pt modelId="{6E20C478-5E61-45EA-8171-CE1EDCC03E26}">
      <dgm:prSet/>
      <dgm:spPr/>
      <dgm:t>
        <a:bodyPr/>
        <a:lstStyle/>
        <a:p>
          <a:r>
            <a:rPr lang="en-US" b="0" i="0"/>
            <a:t>Robust design</a:t>
          </a:r>
          <a:endParaRPr lang="en-US"/>
        </a:p>
      </dgm:t>
    </dgm:pt>
    <dgm:pt modelId="{B4F1A6AC-B23A-43AD-8DDD-F11197296848}" type="parTrans" cxnId="{DA82B6C4-2C0F-46B7-9485-F2AC34E7B663}">
      <dgm:prSet/>
      <dgm:spPr/>
      <dgm:t>
        <a:bodyPr/>
        <a:lstStyle/>
        <a:p>
          <a:endParaRPr lang="en-US"/>
        </a:p>
      </dgm:t>
    </dgm:pt>
    <dgm:pt modelId="{E4AD8E69-A920-40B9-8DE9-1A61E985CB63}" type="sibTrans" cxnId="{DA82B6C4-2C0F-46B7-9485-F2AC34E7B663}">
      <dgm:prSet/>
      <dgm:spPr/>
      <dgm:t>
        <a:bodyPr/>
        <a:lstStyle/>
        <a:p>
          <a:endParaRPr lang="en-US"/>
        </a:p>
      </dgm:t>
    </dgm:pt>
    <dgm:pt modelId="{9D37CEF3-3833-4B04-8AC2-90E8C635C6F7}">
      <dgm:prSet/>
      <dgm:spPr/>
      <dgm:t>
        <a:bodyPr/>
        <a:lstStyle/>
        <a:p>
          <a:r>
            <a:rPr lang="en-US" b="0" i="0"/>
            <a:t>All images, buttons, items on site are clearly defined and described</a:t>
          </a:r>
          <a:endParaRPr lang="en-US"/>
        </a:p>
      </dgm:t>
    </dgm:pt>
    <dgm:pt modelId="{C6FAF1F6-9D9D-4608-8ADE-BB4495FA83CA}" type="parTrans" cxnId="{0B1EA40D-2FC6-4C16-B982-287F05F38350}">
      <dgm:prSet/>
      <dgm:spPr/>
      <dgm:t>
        <a:bodyPr/>
        <a:lstStyle/>
        <a:p>
          <a:endParaRPr lang="en-US"/>
        </a:p>
      </dgm:t>
    </dgm:pt>
    <dgm:pt modelId="{7D7B17A8-B295-468F-856C-F1E06ABB8C34}" type="sibTrans" cxnId="{0B1EA40D-2FC6-4C16-B982-287F05F38350}">
      <dgm:prSet/>
      <dgm:spPr/>
      <dgm:t>
        <a:bodyPr/>
        <a:lstStyle/>
        <a:p>
          <a:endParaRPr lang="en-US"/>
        </a:p>
      </dgm:t>
    </dgm:pt>
    <dgm:pt modelId="{DFAE8A9B-C265-43EE-99DE-A77EB510D87B}">
      <dgm:prSet/>
      <dgm:spPr/>
      <dgm:t>
        <a:bodyPr/>
        <a:lstStyle/>
        <a:p>
          <a:r>
            <a:rPr lang="en-US" b="0" i="0"/>
            <a:t>Pages will be simple in design, and perform one main task</a:t>
          </a:r>
          <a:endParaRPr lang="en-US"/>
        </a:p>
      </dgm:t>
    </dgm:pt>
    <dgm:pt modelId="{E57EA3AE-F3D2-44F8-8EA1-61793C899203}" type="parTrans" cxnId="{48F62B26-AF4F-45FE-98FF-8BD074DD4619}">
      <dgm:prSet/>
      <dgm:spPr/>
      <dgm:t>
        <a:bodyPr/>
        <a:lstStyle/>
        <a:p>
          <a:endParaRPr lang="en-US"/>
        </a:p>
      </dgm:t>
    </dgm:pt>
    <dgm:pt modelId="{20F19CDC-896B-4D11-879F-499E296FD3CE}" type="sibTrans" cxnId="{48F62B26-AF4F-45FE-98FF-8BD074DD4619}">
      <dgm:prSet/>
      <dgm:spPr/>
      <dgm:t>
        <a:bodyPr/>
        <a:lstStyle/>
        <a:p>
          <a:endParaRPr lang="en-US"/>
        </a:p>
      </dgm:t>
    </dgm:pt>
    <dgm:pt modelId="{8BD94331-5774-4AED-BC81-9D5BCDF10500}">
      <dgm:prSet/>
      <dgm:spPr/>
      <dgm:t>
        <a:bodyPr/>
        <a:lstStyle/>
        <a:p>
          <a:r>
            <a:rPr lang="en-US" b="0" i="0"/>
            <a:t>Documentation will be thorough and easily accessible</a:t>
          </a:r>
          <a:endParaRPr lang="en-US"/>
        </a:p>
      </dgm:t>
    </dgm:pt>
    <dgm:pt modelId="{BA8CF530-B1D8-4618-899F-71D752E9DCCF}" type="parTrans" cxnId="{569F5313-281A-4920-8244-B427F82B7A6B}">
      <dgm:prSet/>
      <dgm:spPr/>
      <dgm:t>
        <a:bodyPr/>
        <a:lstStyle/>
        <a:p>
          <a:endParaRPr lang="en-US"/>
        </a:p>
      </dgm:t>
    </dgm:pt>
    <dgm:pt modelId="{3E104484-97BD-4D22-A0B4-21E0791DC48D}" type="sibTrans" cxnId="{569F5313-281A-4920-8244-B427F82B7A6B}">
      <dgm:prSet/>
      <dgm:spPr/>
      <dgm:t>
        <a:bodyPr/>
        <a:lstStyle/>
        <a:p>
          <a:endParaRPr lang="en-US"/>
        </a:p>
      </dgm:t>
    </dgm:pt>
    <dgm:pt modelId="{03EDC9CA-6282-4DC9-AB50-396FD551D789}">
      <dgm:prSet/>
      <dgm:spPr/>
      <dgm:t>
        <a:bodyPr/>
        <a:lstStyle/>
        <a:p>
          <a:r>
            <a:rPr lang="en-US" b="0" i="0"/>
            <a:t>Performance</a:t>
          </a:r>
          <a:endParaRPr lang="en-US"/>
        </a:p>
      </dgm:t>
    </dgm:pt>
    <dgm:pt modelId="{7E9FE4C0-9308-4C8C-8F6D-4281A2CD7AF1}" type="parTrans" cxnId="{C2DAAD80-24A6-4B4D-AF0E-61FAB60DAA89}">
      <dgm:prSet/>
      <dgm:spPr/>
      <dgm:t>
        <a:bodyPr/>
        <a:lstStyle/>
        <a:p>
          <a:endParaRPr lang="en-US"/>
        </a:p>
      </dgm:t>
    </dgm:pt>
    <dgm:pt modelId="{7DCB59B8-FB8E-459D-B1D5-B2A1FE070974}" type="sibTrans" cxnId="{C2DAAD80-24A6-4B4D-AF0E-61FAB60DAA89}">
      <dgm:prSet/>
      <dgm:spPr/>
      <dgm:t>
        <a:bodyPr/>
        <a:lstStyle/>
        <a:p>
          <a:endParaRPr lang="en-US"/>
        </a:p>
      </dgm:t>
    </dgm:pt>
    <dgm:pt modelId="{A064A378-E97A-4A60-AC6D-5ECBF96E5616}">
      <dgm:prSet/>
      <dgm:spPr/>
      <dgm:t>
        <a:bodyPr/>
        <a:lstStyle/>
        <a:p>
          <a:r>
            <a:rPr lang="en-US" b="0" i="0"/>
            <a:t>Simple, scalable design will allow for fast loading of web pages</a:t>
          </a:r>
          <a:endParaRPr lang="en-US"/>
        </a:p>
      </dgm:t>
    </dgm:pt>
    <dgm:pt modelId="{5F11559B-73F8-48AA-A6B6-A410C0D577D6}" type="parTrans" cxnId="{93573CD7-015E-4A43-ACFF-0A6070234DA0}">
      <dgm:prSet/>
      <dgm:spPr/>
      <dgm:t>
        <a:bodyPr/>
        <a:lstStyle/>
        <a:p>
          <a:endParaRPr lang="en-US"/>
        </a:p>
      </dgm:t>
    </dgm:pt>
    <dgm:pt modelId="{162FD592-0DE2-45CD-A50E-542B5E873F52}" type="sibTrans" cxnId="{93573CD7-015E-4A43-ACFF-0A6070234DA0}">
      <dgm:prSet/>
      <dgm:spPr/>
      <dgm:t>
        <a:bodyPr/>
        <a:lstStyle/>
        <a:p>
          <a:endParaRPr lang="en-US"/>
        </a:p>
      </dgm:t>
    </dgm:pt>
    <dgm:pt modelId="{2A7075FD-C0C8-4207-91FB-5AD13D03AD33}">
      <dgm:prSet/>
      <dgm:spPr/>
      <dgm:t>
        <a:bodyPr/>
        <a:lstStyle/>
        <a:p>
          <a:r>
            <a:rPr lang="en-US" b="0" i="0"/>
            <a:t>Database operations will be tuned for reliability and speed</a:t>
          </a:r>
          <a:endParaRPr lang="en-US"/>
        </a:p>
      </dgm:t>
    </dgm:pt>
    <dgm:pt modelId="{C9EB34FC-6A3D-43BA-AC78-F125EA6BFF00}" type="parTrans" cxnId="{CCCBAF91-6219-4242-9190-4EAF0290BF67}">
      <dgm:prSet/>
      <dgm:spPr/>
      <dgm:t>
        <a:bodyPr/>
        <a:lstStyle/>
        <a:p>
          <a:endParaRPr lang="en-US"/>
        </a:p>
      </dgm:t>
    </dgm:pt>
    <dgm:pt modelId="{C52D11AD-490D-48BB-ABB2-891D6E691FDE}" type="sibTrans" cxnId="{CCCBAF91-6219-4242-9190-4EAF0290BF67}">
      <dgm:prSet/>
      <dgm:spPr/>
      <dgm:t>
        <a:bodyPr/>
        <a:lstStyle/>
        <a:p>
          <a:endParaRPr lang="en-US"/>
        </a:p>
      </dgm:t>
    </dgm:pt>
    <dgm:pt modelId="{5EFB51CF-1A7D-4DC4-B563-315178AA8A35}">
      <dgm:prSet/>
      <dgm:spPr/>
      <dgm:t>
        <a:bodyPr/>
        <a:lstStyle/>
        <a:p>
          <a:r>
            <a:rPr lang="en-US" b="0" i="0"/>
            <a:t>Security</a:t>
          </a:r>
          <a:endParaRPr lang="en-US"/>
        </a:p>
      </dgm:t>
    </dgm:pt>
    <dgm:pt modelId="{BA2D79D9-4535-4141-8A3F-BC06AEB71A9E}" type="parTrans" cxnId="{AFFA936E-BDE5-4C20-AE80-241FFF5E684A}">
      <dgm:prSet/>
      <dgm:spPr/>
      <dgm:t>
        <a:bodyPr/>
        <a:lstStyle/>
        <a:p>
          <a:endParaRPr lang="en-US"/>
        </a:p>
      </dgm:t>
    </dgm:pt>
    <dgm:pt modelId="{C65AF597-1598-47E1-A982-121A6F505319}" type="sibTrans" cxnId="{AFFA936E-BDE5-4C20-AE80-241FFF5E684A}">
      <dgm:prSet/>
      <dgm:spPr/>
      <dgm:t>
        <a:bodyPr/>
        <a:lstStyle/>
        <a:p>
          <a:endParaRPr lang="en-US"/>
        </a:p>
      </dgm:t>
    </dgm:pt>
    <dgm:pt modelId="{372627D4-8BBD-44DB-A12A-2036DC9E7D17}">
      <dgm:prSet/>
      <dgm:spPr/>
      <dgm:t>
        <a:bodyPr/>
        <a:lstStyle/>
        <a:p>
          <a:r>
            <a:rPr lang="en-US" b="0" i="0"/>
            <a:t>User credentials will be stored securely on the database</a:t>
          </a:r>
          <a:endParaRPr lang="en-US"/>
        </a:p>
      </dgm:t>
    </dgm:pt>
    <dgm:pt modelId="{AEF54FC4-E2AF-4A48-8157-0F5DFD87DAAC}" type="parTrans" cxnId="{8F4CD9F6-D39E-436C-8FBB-1346CE91F8E3}">
      <dgm:prSet/>
      <dgm:spPr/>
      <dgm:t>
        <a:bodyPr/>
        <a:lstStyle/>
        <a:p>
          <a:endParaRPr lang="en-US"/>
        </a:p>
      </dgm:t>
    </dgm:pt>
    <dgm:pt modelId="{AB95EE45-6D21-4185-BE53-DD7B03DEF727}" type="sibTrans" cxnId="{8F4CD9F6-D39E-436C-8FBB-1346CE91F8E3}">
      <dgm:prSet/>
      <dgm:spPr/>
      <dgm:t>
        <a:bodyPr/>
        <a:lstStyle/>
        <a:p>
          <a:endParaRPr lang="en-US"/>
        </a:p>
      </dgm:t>
    </dgm:pt>
    <dgm:pt modelId="{74BA4CCF-EA31-47B2-B57F-2BC6822D9BB5}">
      <dgm:prSet/>
      <dgm:spPr/>
      <dgm:t>
        <a:bodyPr/>
        <a:lstStyle/>
        <a:p>
          <a:r>
            <a:rPr lang="en-US" b="0" i="0"/>
            <a:t>Passwords will be encrypted</a:t>
          </a:r>
          <a:endParaRPr lang="en-US"/>
        </a:p>
      </dgm:t>
    </dgm:pt>
    <dgm:pt modelId="{CFECF822-EAC5-4D18-9CAC-71C5888830B5}" type="parTrans" cxnId="{E0A83CC0-35EF-468D-8B93-3519369D46C7}">
      <dgm:prSet/>
      <dgm:spPr/>
      <dgm:t>
        <a:bodyPr/>
        <a:lstStyle/>
        <a:p>
          <a:endParaRPr lang="en-US"/>
        </a:p>
      </dgm:t>
    </dgm:pt>
    <dgm:pt modelId="{AFD60EA7-CB41-4B00-B650-001037CC5296}" type="sibTrans" cxnId="{E0A83CC0-35EF-468D-8B93-3519369D46C7}">
      <dgm:prSet/>
      <dgm:spPr/>
      <dgm:t>
        <a:bodyPr/>
        <a:lstStyle/>
        <a:p>
          <a:endParaRPr lang="en-US"/>
        </a:p>
      </dgm:t>
    </dgm:pt>
    <dgm:pt modelId="{DC670B7A-F80B-47B9-8952-54743CEB7976}" type="pres">
      <dgm:prSet presAssocID="{40B4F108-B597-4506-8E4B-96442EADB34E}" presName="Name0" presStyleCnt="0">
        <dgm:presLayoutVars>
          <dgm:dir/>
          <dgm:animLvl val="lvl"/>
          <dgm:resizeHandles val="exact"/>
        </dgm:presLayoutVars>
      </dgm:prSet>
      <dgm:spPr/>
    </dgm:pt>
    <dgm:pt modelId="{CE597592-FCD6-471C-BA44-7C4C1D53386A}" type="pres">
      <dgm:prSet presAssocID="{B51420D4-B9FF-4F91-AAF5-A49609264F05}" presName="composite" presStyleCnt="0"/>
      <dgm:spPr/>
    </dgm:pt>
    <dgm:pt modelId="{370DE345-DEC4-42B7-9B41-3FF36B067599}" type="pres">
      <dgm:prSet presAssocID="{B51420D4-B9FF-4F91-AAF5-A49609264F0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0735346C-5A71-4966-A5C5-77790BE1B0B5}" type="pres">
      <dgm:prSet presAssocID="{B51420D4-B9FF-4F91-AAF5-A49609264F05}" presName="desTx" presStyleLbl="alignAccFollowNode1" presStyleIdx="0" presStyleCnt="4">
        <dgm:presLayoutVars>
          <dgm:bulletEnabled val="1"/>
        </dgm:presLayoutVars>
      </dgm:prSet>
      <dgm:spPr/>
    </dgm:pt>
    <dgm:pt modelId="{1A3B6333-0AC1-480F-B501-F908C35AF27C}" type="pres">
      <dgm:prSet presAssocID="{8CFCB5B8-5EDE-4BDC-8BFB-888474D29D03}" presName="space" presStyleCnt="0"/>
      <dgm:spPr/>
    </dgm:pt>
    <dgm:pt modelId="{3A3FE2FD-9A81-44A3-9C2F-012254EAF51B}" type="pres">
      <dgm:prSet presAssocID="{874216B2-A214-46DB-9D39-8E4CF548FE8A}" presName="composite" presStyleCnt="0"/>
      <dgm:spPr/>
    </dgm:pt>
    <dgm:pt modelId="{2EA34BA9-7D97-42F0-B6A8-1593A444952F}" type="pres">
      <dgm:prSet presAssocID="{874216B2-A214-46DB-9D39-8E4CF548FE8A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20A75BE1-001B-4165-A64C-40FFEC9754C5}" type="pres">
      <dgm:prSet presAssocID="{874216B2-A214-46DB-9D39-8E4CF548FE8A}" presName="desTx" presStyleLbl="alignAccFollowNode1" presStyleIdx="1" presStyleCnt="4">
        <dgm:presLayoutVars>
          <dgm:bulletEnabled val="1"/>
        </dgm:presLayoutVars>
      </dgm:prSet>
      <dgm:spPr/>
    </dgm:pt>
    <dgm:pt modelId="{94DBA7C8-FA77-4555-B1A3-E75ECBB2C4F2}" type="pres">
      <dgm:prSet presAssocID="{D876B128-4DE1-4499-8592-C4176E307EF4}" presName="space" presStyleCnt="0"/>
      <dgm:spPr/>
    </dgm:pt>
    <dgm:pt modelId="{BCDC86ED-93F4-448C-8895-6BF943A441A1}" type="pres">
      <dgm:prSet presAssocID="{03EDC9CA-6282-4DC9-AB50-396FD551D789}" presName="composite" presStyleCnt="0"/>
      <dgm:spPr/>
    </dgm:pt>
    <dgm:pt modelId="{F7B2C4A7-FCC7-446A-8D82-137CA42AA3A9}" type="pres">
      <dgm:prSet presAssocID="{03EDC9CA-6282-4DC9-AB50-396FD551D789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64BCE524-DCFC-4BD7-8247-88D5DEFF6FC0}" type="pres">
      <dgm:prSet presAssocID="{03EDC9CA-6282-4DC9-AB50-396FD551D789}" presName="desTx" presStyleLbl="alignAccFollowNode1" presStyleIdx="2" presStyleCnt="4">
        <dgm:presLayoutVars>
          <dgm:bulletEnabled val="1"/>
        </dgm:presLayoutVars>
      </dgm:prSet>
      <dgm:spPr/>
    </dgm:pt>
    <dgm:pt modelId="{75BD3347-2001-48A6-AC6A-6EA3945224DC}" type="pres">
      <dgm:prSet presAssocID="{7DCB59B8-FB8E-459D-B1D5-B2A1FE070974}" presName="space" presStyleCnt="0"/>
      <dgm:spPr/>
    </dgm:pt>
    <dgm:pt modelId="{FCE264A4-2026-41AA-8752-8C078B2FD34F}" type="pres">
      <dgm:prSet presAssocID="{5EFB51CF-1A7D-4DC4-B563-315178AA8A35}" presName="composite" presStyleCnt="0"/>
      <dgm:spPr/>
    </dgm:pt>
    <dgm:pt modelId="{EC379B93-CC89-40FE-9919-AC9B8C28D76B}" type="pres">
      <dgm:prSet presAssocID="{5EFB51CF-1A7D-4DC4-B563-315178AA8A3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94D735EA-BD2A-44A3-BC52-539D24F50959}" type="pres">
      <dgm:prSet presAssocID="{5EFB51CF-1A7D-4DC4-B563-315178AA8A35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26673506-711B-4B63-A857-7D1733BCA11E}" type="presOf" srcId="{56EE74FF-716A-4126-B9A9-346A99B87372}" destId="{20A75BE1-001B-4165-A64C-40FFEC9754C5}" srcOrd="0" destOrd="0" presId="urn:microsoft.com/office/officeart/2005/8/layout/hList1"/>
    <dgm:cxn modelId="{016B5707-3AA7-4A05-8F77-14157BB20233}" type="presOf" srcId="{6E20C478-5E61-45EA-8171-CE1EDCC03E26}" destId="{20A75BE1-001B-4165-A64C-40FFEC9754C5}" srcOrd="0" destOrd="3" presId="urn:microsoft.com/office/officeart/2005/8/layout/hList1"/>
    <dgm:cxn modelId="{0B1EA40D-2FC6-4C16-B982-287F05F38350}" srcId="{46CF5694-E8E6-4A1A-997F-8583E32111BD}" destId="{9D37CEF3-3833-4B04-8AC2-90E8C635C6F7}" srcOrd="2" destOrd="0" parTransId="{C6FAF1F6-9D9D-4608-8ADE-BB4495FA83CA}" sibTransId="{7D7B17A8-B295-468F-856C-F1E06ABB8C34}"/>
    <dgm:cxn modelId="{E70AEA0D-01E1-45F1-908C-3C65B33EDD33}" srcId="{40B4F108-B597-4506-8E4B-96442EADB34E}" destId="{B51420D4-B9FF-4F91-AAF5-A49609264F05}" srcOrd="0" destOrd="0" parTransId="{EEA5E59B-1981-4B5A-BDB7-2FCF46AFCB9B}" sibTransId="{8CFCB5B8-5EDE-4BDC-8BFB-888474D29D03}"/>
    <dgm:cxn modelId="{569F5313-281A-4920-8244-B427F82B7A6B}" srcId="{874216B2-A214-46DB-9D39-8E4CF548FE8A}" destId="{8BD94331-5774-4AED-BC81-9D5BCDF10500}" srcOrd="3" destOrd="0" parTransId="{BA8CF530-B1D8-4618-899F-71D752E9DCCF}" sibTransId="{3E104484-97BD-4D22-A0B4-21E0791DC48D}"/>
    <dgm:cxn modelId="{35566D14-2069-4048-AC7C-1E8A330E018B}" type="presOf" srcId="{B51420D4-B9FF-4F91-AAF5-A49609264F05}" destId="{370DE345-DEC4-42B7-9B41-3FF36B067599}" srcOrd="0" destOrd="0" presId="urn:microsoft.com/office/officeart/2005/8/layout/hList1"/>
    <dgm:cxn modelId="{5EFE2D1D-9A30-4D64-A862-A4167D23D034}" type="presOf" srcId="{2A7075FD-C0C8-4207-91FB-5AD13D03AD33}" destId="{64BCE524-DCFC-4BD7-8247-88D5DEFF6FC0}" srcOrd="0" destOrd="1" presId="urn:microsoft.com/office/officeart/2005/8/layout/hList1"/>
    <dgm:cxn modelId="{48F62B26-AF4F-45FE-98FF-8BD074DD4619}" srcId="{874216B2-A214-46DB-9D39-8E4CF548FE8A}" destId="{DFAE8A9B-C265-43EE-99DE-A77EB510D87B}" srcOrd="2" destOrd="0" parTransId="{E57EA3AE-F3D2-44F8-8EA1-61793C899203}" sibTransId="{20F19CDC-896B-4D11-879F-499E296FD3CE}"/>
    <dgm:cxn modelId="{300D5926-A23A-4B0C-8A76-D66821E21CC4}" srcId="{B51420D4-B9FF-4F91-AAF5-A49609264F05}" destId="{9484CBA3-D8F2-4EB6-AC9F-C89A985B5392}" srcOrd="0" destOrd="0" parTransId="{B3EB1B75-C57E-49FB-83AD-B29EFA0E7FBD}" sibTransId="{A5343E57-5F6D-4720-859B-7E59D47729C1}"/>
    <dgm:cxn modelId="{72D5AC32-1A12-4DED-8633-BA7D19013276}" type="presOf" srcId="{372627D4-8BBD-44DB-A12A-2036DC9E7D17}" destId="{94D735EA-BD2A-44A3-BC52-539D24F50959}" srcOrd="0" destOrd="0" presId="urn:microsoft.com/office/officeart/2005/8/layout/hList1"/>
    <dgm:cxn modelId="{6467D63B-6BF6-4D5D-B704-94D8C8946D1A}" type="presOf" srcId="{59114506-F750-4CC8-ABC5-67CDA440C49E}" destId="{20A75BE1-001B-4165-A64C-40FFEC9754C5}" srcOrd="0" destOrd="2" presId="urn:microsoft.com/office/officeart/2005/8/layout/hList1"/>
    <dgm:cxn modelId="{0C584261-2C10-4F67-AD9B-5EA230F1C06D}" type="presOf" srcId="{9D37CEF3-3833-4B04-8AC2-90E8C635C6F7}" destId="{20A75BE1-001B-4165-A64C-40FFEC9754C5}" srcOrd="0" destOrd="4" presId="urn:microsoft.com/office/officeart/2005/8/layout/hList1"/>
    <dgm:cxn modelId="{50851544-0483-4275-878C-FBC37E3482E9}" srcId="{40B4F108-B597-4506-8E4B-96442EADB34E}" destId="{874216B2-A214-46DB-9D39-8E4CF548FE8A}" srcOrd="1" destOrd="0" parTransId="{EBF0BCEA-E52C-408B-820F-C0C1B883D642}" sibTransId="{D876B128-4DE1-4499-8592-C4176E307EF4}"/>
    <dgm:cxn modelId="{28029E4C-920D-4C59-8A44-9677092FD745}" type="presOf" srcId="{9DF2C5A2-CD8E-45E2-9538-2EADFCE5E617}" destId="{0735346C-5A71-4966-A5C5-77790BE1B0B5}" srcOrd="0" destOrd="1" presId="urn:microsoft.com/office/officeart/2005/8/layout/hList1"/>
    <dgm:cxn modelId="{AA91704D-47AF-4D35-B033-27D61E25DC9D}" type="presOf" srcId="{40B4F108-B597-4506-8E4B-96442EADB34E}" destId="{DC670B7A-F80B-47B9-8952-54743CEB7976}" srcOrd="0" destOrd="0" presId="urn:microsoft.com/office/officeart/2005/8/layout/hList1"/>
    <dgm:cxn modelId="{838E1D6E-D730-49F5-AFAA-D9F78D6D2CB7}" type="presOf" srcId="{74BA4CCF-EA31-47B2-B57F-2BC6822D9BB5}" destId="{94D735EA-BD2A-44A3-BC52-539D24F50959}" srcOrd="0" destOrd="1" presId="urn:microsoft.com/office/officeart/2005/8/layout/hList1"/>
    <dgm:cxn modelId="{AFFA936E-BDE5-4C20-AE80-241FFF5E684A}" srcId="{40B4F108-B597-4506-8E4B-96442EADB34E}" destId="{5EFB51CF-1A7D-4DC4-B563-315178AA8A35}" srcOrd="3" destOrd="0" parTransId="{BA2D79D9-4535-4141-8A3F-BC06AEB71A9E}" sibTransId="{C65AF597-1598-47E1-A982-121A6F505319}"/>
    <dgm:cxn modelId="{E10A3D52-B0F8-44F3-9FC7-B2690133A30B}" srcId="{874216B2-A214-46DB-9D39-8E4CF548FE8A}" destId="{46CF5694-E8E6-4A1A-997F-8583E32111BD}" srcOrd="1" destOrd="0" parTransId="{ACFBCC60-E13F-4890-AE60-CB349B191751}" sibTransId="{A9D813AE-E144-4D2A-BD83-F552E6DAF1EF}"/>
    <dgm:cxn modelId="{3C3BD672-44A7-4BE3-B34D-5D3FA8370286}" type="presOf" srcId="{874216B2-A214-46DB-9D39-8E4CF548FE8A}" destId="{2EA34BA9-7D97-42F0-B6A8-1593A444952F}" srcOrd="0" destOrd="0" presId="urn:microsoft.com/office/officeart/2005/8/layout/hList1"/>
    <dgm:cxn modelId="{B16D2C73-4C5B-4028-A857-B424E13995D0}" type="presOf" srcId="{46CF5694-E8E6-4A1A-997F-8583E32111BD}" destId="{20A75BE1-001B-4165-A64C-40FFEC9754C5}" srcOrd="0" destOrd="1" presId="urn:microsoft.com/office/officeart/2005/8/layout/hList1"/>
    <dgm:cxn modelId="{1960D275-98FE-4A7A-B428-F526A4F71A35}" type="presOf" srcId="{03EDC9CA-6282-4DC9-AB50-396FD551D789}" destId="{F7B2C4A7-FCC7-446A-8D82-137CA42AA3A9}" srcOrd="0" destOrd="0" presId="urn:microsoft.com/office/officeart/2005/8/layout/hList1"/>
    <dgm:cxn modelId="{C2DAAD80-24A6-4B4D-AF0E-61FAB60DAA89}" srcId="{40B4F108-B597-4506-8E4B-96442EADB34E}" destId="{03EDC9CA-6282-4DC9-AB50-396FD551D789}" srcOrd="2" destOrd="0" parTransId="{7E9FE4C0-9308-4C8C-8F6D-4281A2CD7AF1}" sibTransId="{7DCB59B8-FB8E-459D-B1D5-B2A1FE070974}"/>
    <dgm:cxn modelId="{CCCBAF91-6219-4242-9190-4EAF0290BF67}" srcId="{03EDC9CA-6282-4DC9-AB50-396FD551D789}" destId="{2A7075FD-C0C8-4207-91FB-5AD13D03AD33}" srcOrd="1" destOrd="0" parTransId="{C9EB34FC-6A3D-43BA-AC78-F125EA6BFF00}" sibTransId="{C52D11AD-490D-48BB-ABB2-891D6E691FDE}"/>
    <dgm:cxn modelId="{576979AC-071B-4E81-9092-F989155556AE}" srcId="{46CF5694-E8E6-4A1A-997F-8583E32111BD}" destId="{59114506-F750-4CC8-ABC5-67CDA440C49E}" srcOrd="0" destOrd="0" parTransId="{0DD4548F-F464-410E-AE76-30437C75CE64}" sibTransId="{76351921-51EC-4712-83E1-096285F22F58}"/>
    <dgm:cxn modelId="{DEE8ADAC-EFA8-40C4-9506-53C08D8F205F}" type="presOf" srcId="{8BD94331-5774-4AED-BC81-9D5BCDF10500}" destId="{20A75BE1-001B-4165-A64C-40FFEC9754C5}" srcOrd="0" destOrd="6" presId="urn:microsoft.com/office/officeart/2005/8/layout/hList1"/>
    <dgm:cxn modelId="{4BD172AE-349A-4438-8179-D2E5F553B515}" type="presOf" srcId="{9484CBA3-D8F2-4EB6-AC9F-C89A985B5392}" destId="{0735346C-5A71-4966-A5C5-77790BE1B0B5}" srcOrd="0" destOrd="0" presId="urn:microsoft.com/office/officeart/2005/8/layout/hList1"/>
    <dgm:cxn modelId="{E0A83CC0-35EF-468D-8B93-3519369D46C7}" srcId="{5EFB51CF-1A7D-4DC4-B563-315178AA8A35}" destId="{74BA4CCF-EA31-47B2-B57F-2BC6822D9BB5}" srcOrd="1" destOrd="0" parTransId="{CFECF822-EAC5-4D18-9CAC-71C5888830B5}" sibTransId="{AFD60EA7-CB41-4B00-B650-001037CC5296}"/>
    <dgm:cxn modelId="{FE082BC3-922B-4860-AE11-9AED1B0D22C1}" srcId="{874216B2-A214-46DB-9D39-8E4CF548FE8A}" destId="{56EE74FF-716A-4126-B9A9-346A99B87372}" srcOrd="0" destOrd="0" parTransId="{A47C746C-DE87-444C-8572-AC5F9C24C1C8}" sibTransId="{02A8B3F0-ED30-4F26-B8CA-3007F4CE6062}"/>
    <dgm:cxn modelId="{DA82B6C4-2C0F-46B7-9485-F2AC34E7B663}" srcId="{46CF5694-E8E6-4A1A-997F-8583E32111BD}" destId="{6E20C478-5E61-45EA-8171-CE1EDCC03E26}" srcOrd="1" destOrd="0" parTransId="{B4F1A6AC-B23A-43AD-8DDD-F11197296848}" sibTransId="{E4AD8E69-A920-40B9-8DE9-1A61E985CB63}"/>
    <dgm:cxn modelId="{95983DC7-E311-4E48-A83C-B588C2C1CA09}" type="presOf" srcId="{A064A378-E97A-4A60-AC6D-5ECBF96E5616}" destId="{64BCE524-DCFC-4BD7-8247-88D5DEFF6FC0}" srcOrd="0" destOrd="0" presId="urn:microsoft.com/office/officeart/2005/8/layout/hList1"/>
    <dgm:cxn modelId="{93573CD7-015E-4A43-ACFF-0A6070234DA0}" srcId="{03EDC9CA-6282-4DC9-AB50-396FD551D789}" destId="{A064A378-E97A-4A60-AC6D-5ECBF96E5616}" srcOrd="0" destOrd="0" parTransId="{5F11559B-73F8-48AA-A6B6-A410C0D577D6}" sibTransId="{162FD592-0DE2-45CD-A50E-542B5E873F52}"/>
    <dgm:cxn modelId="{F9F98DDC-EC4B-488C-9850-0176C7B6275D}" type="presOf" srcId="{DFAE8A9B-C265-43EE-99DE-A77EB510D87B}" destId="{20A75BE1-001B-4165-A64C-40FFEC9754C5}" srcOrd="0" destOrd="5" presId="urn:microsoft.com/office/officeart/2005/8/layout/hList1"/>
    <dgm:cxn modelId="{401806E6-6370-46C4-B27B-979DC2AD1F6B}" srcId="{B51420D4-B9FF-4F91-AAF5-A49609264F05}" destId="{9DF2C5A2-CD8E-45E2-9538-2EADFCE5E617}" srcOrd="1" destOrd="0" parTransId="{B8599AD0-F458-44CB-B447-7006A29B43F4}" sibTransId="{A0A73FE2-80F6-4E29-9862-6A4E6383BE43}"/>
    <dgm:cxn modelId="{55ACAFF0-0052-404F-8AB0-F25C01A5293A}" type="presOf" srcId="{5EFB51CF-1A7D-4DC4-B563-315178AA8A35}" destId="{EC379B93-CC89-40FE-9919-AC9B8C28D76B}" srcOrd="0" destOrd="0" presId="urn:microsoft.com/office/officeart/2005/8/layout/hList1"/>
    <dgm:cxn modelId="{8F4CD9F6-D39E-436C-8FBB-1346CE91F8E3}" srcId="{5EFB51CF-1A7D-4DC4-B563-315178AA8A35}" destId="{372627D4-8BBD-44DB-A12A-2036DC9E7D17}" srcOrd="0" destOrd="0" parTransId="{AEF54FC4-E2AF-4A48-8157-0F5DFD87DAAC}" sibTransId="{AB95EE45-6D21-4185-BE53-DD7B03DEF727}"/>
    <dgm:cxn modelId="{00432ECD-7AC2-4923-B422-48ECF2A6F483}" type="presParOf" srcId="{DC670B7A-F80B-47B9-8952-54743CEB7976}" destId="{CE597592-FCD6-471C-BA44-7C4C1D53386A}" srcOrd="0" destOrd="0" presId="urn:microsoft.com/office/officeart/2005/8/layout/hList1"/>
    <dgm:cxn modelId="{E8C5D96C-FEA1-46EF-BA14-094343DD9672}" type="presParOf" srcId="{CE597592-FCD6-471C-BA44-7C4C1D53386A}" destId="{370DE345-DEC4-42B7-9B41-3FF36B067599}" srcOrd="0" destOrd="0" presId="urn:microsoft.com/office/officeart/2005/8/layout/hList1"/>
    <dgm:cxn modelId="{94410EB2-AA71-4AA3-80F3-C6F67769D471}" type="presParOf" srcId="{CE597592-FCD6-471C-BA44-7C4C1D53386A}" destId="{0735346C-5A71-4966-A5C5-77790BE1B0B5}" srcOrd="1" destOrd="0" presId="urn:microsoft.com/office/officeart/2005/8/layout/hList1"/>
    <dgm:cxn modelId="{DA643E4A-3E8B-4759-8E17-81CFAC63CAB7}" type="presParOf" srcId="{DC670B7A-F80B-47B9-8952-54743CEB7976}" destId="{1A3B6333-0AC1-480F-B501-F908C35AF27C}" srcOrd="1" destOrd="0" presId="urn:microsoft.com/office/officeart/2005/8/layout/hList1"/>
    <dgm:cxn modelId="{E1F94E73-FC95-4D38-9A18-5CC7E0A28E06}" type="presParOf" srcId="{DC670B7A-F80B-47B9-8952-54743CEB7976}" destId="{3A3FE2FD-9A81-44A3-9C2F-012254EAF51B}" srcOrd="2" destOrd="0" presId="urn:microsoft.com/office/officeart/2005/8/layout/hList1"/>
    <dgm:cxn modelId="{3EC7D570-1789-4E3D-9C4F-658637EE422F}" type="presParOf" srcId="{3A3FE2FD-9A81-44A3-9C2F-012254EAF51B}" destId="{2EA34BA9-7D97-42F0-B6A8-1593A444952F}" srcOrd="0" destOrd="0" presId="urn:microsoft.com/office/officeart/2005/8/layout/hList1"/>
    <dgm:cxn modelId="{795BB131-1A76-4396-BDD2-D5A8300516A5}" type="presParOf" srcId="{3A3FE2FD-9A81-44A3-9C2F-012254EAF51B}" destId="{20A75BE1-001B-4165-A64C-40FFEC9754C5}" srcOrd="1" destOrd="0" presId="urn:microsoft.com/office/officeart/2005/8/layout/hList1"/>
    <dgm:cxn modelId="{AAD8B8B8-3712-42F6-B785-150E5B9A1FBF}" type="presParOf" srcId="{DC670B7A-F80B-47B9-8952-54743CEB7976}" destId="{94DBA7C8-FA77-4555-B1A3-E75ECBB2C4F2}" srcOrd="3" destOrd="0" presId="urn:microsoft.com/office/officeart/2005/8/layout/hList1"/>
    <dgm:cxn modelId="{51D78FBB-E54E-414D-A1D8-21B1A81BFACE}" type="presParOf" srcId="{DC670B7A-F80B-47B9-8952-54743CEB7976}" destId="{BCDC86ED-93F4-448C-8895-6BF943A441A1}" srcOrd="4" destOrd="0" presId="urn:microsoft.com/office/officeart/2005/8/layout/hList1"/>
    <dgm:cxn modelId="{8CF5650C-8BDA-49E4-9F90-8C7B1189F7FC}" type="presParOf" srcId="{BCDC86ED-93F4-448C-8895-6BF943A441A1}" destId="{F7B2C4A7-FCC7-446A-8D82-137CA42AA3A9}" srcOrd="0" destOrd="0" presId="urn:microsoft.com/office/officeart/2005/8/layout/hList1"/>
    <dgm:cxn modelId="{448A5CE4-9038-40BE-AB79-F3045686D377}" type="presParOf" srcId="{BCDC86ED-93F4-448C-8895-6BF943A441A1}" destId="{64BCE524-DCFC-4BD7-8247-88D5DEFF6FC0}" srcOrd="1" destOrd="0" presId="urn:microsoft.com/office/officeart/2005/8/layout/hList1"/>
    <dgm:cxn modelId="{4B861240-E2DE-4A8E-8415-82B298A487DB}" type="presParOf" srcId="{DC670B7A-F80B-47B9-8952-54743CEB7976}" destId="{75BD3347-2001-48A6-AC6A-6EA3945224DC}" srcOrd="5" destOrd="0" presId="urn:microsoft.com/office/officeart/2005/8/layout/hList1"/>
    <dgm:cxn modelId="{982C1870-80DE-49FB-B0B1-98CB7E495D0E}" type="presParOf" srcId="{DC670B7A-F80B-47B9-8952-54743CEB7976}" destId="{FCE264A4-2026-41AA-8752-8C078B2FD34F}" srcOrd="6" destOrd="0" presId="urn:microsoft.com/office/officeart/2005/8/layout/hList1"/>
    <dgm:cxn modelId="{FE7AFA42-8506-41AA-A7B9-248FF9DDC483}" type="presParOf" srcId="{FCE264A4-2026-41AA-8752-8C078B2FD34F}" destId="{EC379B93-CC89-40FE-9919-AC9B8C28D76B}" srcOrd="0" destOrd="0" presId="urn:microsoft.com/office/officeart/2005/8/layout/hList1"/>
    <dgm:cxn modelId="{2E3421C6-DEC5-4A63-A3E4-98605F7052FF}" type="presParOf" srcId="{FCE264A4-2026-41AA-8752-8C078B2FD34F}" destId="{94D735EA-BD2A-44A3-BC52-539D24F509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9324371-43E5-4554-BA21-32B61B9CB00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F7AC08-729E-4DC8-9D6C-9B5D582C6AA1}">
      <dgm:prSet/>
      <dgm:spPr/>
      <dgm:t>
        <a:bodyPr/>
        <a:lstStyle/>
        <a:p>
          <a:r>
            <a:rPr lang="en-US"/>
            <a:t>Scope of Project: Original scope was much too large</a:t>
          </a:r>
        </a:p>
      </dgm:t>
    </dgm:pt>
    <dgm:pt modelId="{3B677609-4586-43C3-80AB-864BA88A9130}" type="parTrans" cxnId="{F7EAFB09-43A8-4AA0-AA83-79C59390C2DF}">
      <dgm:prSet/>
      <dgm:spPr/>
      <dgm:t>
        <a:bodyPr/>
        <a:lstStyle/>
        <a:p>
          <a:endParaRPr lang="en-US"/>
        </a:p>
      </dgm:t>
    </dgm:pt>
    <dgm:pt modelId="{FCEDCC00-B0A2-4719-9FBB-A9B19CB5C0B1}" type="sibTrans" cxnId="{F7EAFB09-43A8-4AA0-AA83-79C59390C2DF}">
      <dgm:prSet/>
      <dgm:spPr/>
      <dgm:t>
        <a:bodyPr/>
        <a:lstStyle/>
        <a:p>
          <a:endParaRPr lang="en-US"/>
        </a:p>
      </dgm:t>
    </dgm:pt>
    <dgm:pt modelId="{2A09DD63-B244-45CD-93CC-EE054D342100}">
      <dgm:prSet/>
      <dgm:spPr/>
      <dgm:t>
        <a:bodyPr/>
        <a:lstStyle/>
        <a:p>
          <a:r>
            <a:rPr lang="en-US"/>
            <a:t>Solution: Break project down to smaller modules</a:t>
          </a:r>
        </a:p>
      </dgm:t>
    </dgm:pt>
    <dgm:pt modelId="{3C6ABB7A-CFF5-40E2-B8E9-75F9A013FD6D}" type="parTrans" cxnId="{C7FDFDC9-DF25-4123-B30F-34A6623EAAAB}">
      <dgm:prSet/>
      <dgm:spPr/>
      <dgm:t>
        <a:bodyPr/>
        <a:lstStyle/>
        <a:p>
          <a:endParaRPr lang="en-US"/>
        </a:p>
      </dgm:t>
    </dgm:pt>
    <dgm:pt modelId="{B28E6EB2-3BBD-45FE-8792-4767161EE2F1}" type="sibTrans" cxnId="{C7FDFDC9-DF25-4123-B30F-34A6623EAAAB}">
      <dgm:prSet/>
      <dgm:spPr/>
      <dgm:t>
        <a:bodyPr/>
        <a:lstStyle/>
        <a:p>
          <a:endParaRPr lang="en-US"/>
        </a:p>
      </dgm:t>
    </dgm:pt>
    <dgm:pt modelId="{E1D69B01-10D0-447F-9152-E5E3DB92A8D8}">
      <dgm:prSet/>
      <dgm:spPr/>
      <dgm:t>
        <a:bodyPr/>
        <a:lstStyle/>
        <a:p>
          <a:r>
            <a:rPr lang="en-US"/>
            <a:t>Modular programming allows for faster build time</a:t>
          </a:r>
        </a:p>
      </dgm:t>
    </dgm:pt>
    <dgm:pt modelId="{BABF6A91-DAF1-4CC0-B978-4414D8BD39A0}" type="parTrans" cxnId="{ABA7C4E2-6231-4C5C-85BF-9F5048979988}">
      <dgm:prSet/>
      <dgm:spPr/>
      <dgm:t>
        <a:bodyPr/>
        <a:lstStyle/>
        <a:p>
          <a:endParaRPr lang="en-US"/>
        </a:p>
      </dgm:t>
    </dgm:pt>
    <dgm:pt modelId="{4550678A-0D06-489D-BEF7-CBB49BD2C46C}" type="sibTrans" cxnId="{ABA7C4E2-6231-4C5C-85BF-9F5048979988}">
      <dgm:prSet/>
      <dgm:spPr/>
      <dgm:t>
        <a:bodyPr/>
        <a:lstStyle/>
        <a:p>
          <a:endParaRPr lang="en-US"/>
        </a:p>
      </dgm:t>
    </dgm:pt>
    <dgm:pt modelId="{A7D6ADA3-8CE1-4AA8-A74E-DE65C462CDDD}">
      <dgm:prSet/>
      <dgm:spPr/>
      <dgm:t>
        <a:bodyPr/>
        <a:lstStyle/>
        <a:p>
          <a:r>
            <a:rPr lang="en-US"/>
            <a:t>Refactoring is easier</a:t>
          </a:r>
        </a:p>
      </dgm:t>
    </dgm:pt>
    <dgm:pt modelId="{FD8CF8A7-B332-457F-8DAD-7F8DDE758650}" type="parTrans" cxnId="{3788E7B5-A6D0-4F1F-8F78-64CA0B8A2D2C}">
      <dgm:prSet/>
      <dgm:spPr/>
      <dgm:t>
        <a:bodyPr/>
        <a:lstStyle/>
        <a:p>
          <a:endParaRPr lang="en-US"/>
        </a:p>
      </dgm:t>
    </dgm:pt>
    <dgm:pt modelId="{E7E069EA-D603-4466-86FB-4B26585E078B}" type="sibTrans" cxnId="{3788E7B5-A6D0-4F1F-8F78-64CA0B8A2D2C}">
      <dgm:prSet/>
      <dgm:spPr/>
      <dgm:t>
        <a:bodyPr/>
        <a:lstStyle/>
        <a:p>
          <a:endParaRPr lang="en-US"/>
        </a:p>
      </dgm:t>
    </dgm:pt>
    <dgm:pt modelId="{20AB73D2-B7DD-4C99-B54E-2CEF8F21E69E}">
      <dgm:prSet/>
      <dgm:spPr/>
      <dgm:t>
        <a:bodyPr/>
        <a:lstStyle/>
        <a:p>
          <a:r>
            <a:rPr lang="en-US"/>
            <a:t>Testing is simpler, more efficient</a:t>
          </a:r>
        </a:p>
      </dgm:t>
    </dgm:pt>
    <dgm:pt modelId="{458AEAD3-3748-47F9-BCCD-EAE4B3077A73}" type="parTrans" cxnId="{B50FA8CE-BA37-4655-9476-B4AEFF4F198A}">
      <dgm:prSet/>
      <dgm:spPr/>
      <dgm:t>
        <a:bodyPr/>
        <a:lstStyle/>
        <a:p>
          <a:endParaRPr lang="en-US"/>
        </a:p>
      </dgm:t>
    </dgm:pt>
    <dgm:pt modelId="{E398EE4A-DAF9-4588-AB1E-827864496807}" type="sibTrans" cxnId="{B50FA8CE-BA37-4655-9476-B4AEFF4F198A}">
      <dgm:prSet/>
      <dgm:spPr/>
      <dgm:t>
        <a:bodyPr/>
        <a:lstStyle/>
        <a:p>
          <a:endParaRPr lang="en-US"/>
        </a:p>
      </dgm:t>
    </dgm:pt>
    <dgm:pt modelId="{8D94F47E-EB11-4327-8CA5-6A205D6A5E36}">
      <dgm:prSet/>
      <dgm:spPr/>
      <dgm:t>
        <a:bodyPr/>
        <a:lstStyle/>
        <a:p>
          <a:r>
            <a:rPr lang="en-US"/>
            <a:t>Website did not scale well on mobile</a:t>
          </a:r>
        </a:p>
      </dgm:t>
    </dgm:pt>
    <dgm:pt modelId="{E491A34B-1443-428A-9329-13178D2006A7}" type="parTrans" cxnId="{958F43F9-6863-4F3F-BD5D-3FAF6D4F7D7B}">
      <dgm:prSet/>
      <dgm:spPr/>
      <dgm:t>
        <a:bodyPr/>
        <a:lstStyle/>
        <a:p>
          <a:endParaRPr lang="en-US"/>
        </a:p>
      </dgm:t>
    </dgm:pt>
    <dgm:pt modelId="{FD28A546-1A61-4C25-8064-3B3275ED5F78}" type="sibTrans" cxnId="{958F43F9-6863-4F3F-BD5D-3FAF6D4F7D7B}">
      <dgm:prSet/>
      <dgm:spPr/>
      <dgm:t>
        <a:bodyPr/>
        <a:lstStyle/>
        <a:p>
          <a:endParaRPr lang="en-US"/>
        </a:p>
      </dgm:t>
    </dgm:pt>
    <dgm:pt modelId="{056D5DDF-6427-41D2-97CE-E616450B8A0C}">
      <dgm:prSet/>
      <dgm:spPr/>
      <dgm:t>
        <a:bodyPr/>
        <a:lstStyle/>
        <a:p>
          <a:r>
            <a:rPr lang="en-US"/>
            <a:t>Solution: add responsive design elements</a:t>
          </a:r>
        </a:p>
      </dgm:t>
    </dgm:pt>
    <dgm:pt modelId="{2DE566AE-40AA-425E-8CFA-160F803F43BF}" type="parTrans" cxnId="{6480F3CD-7D0F-48FB-84CD-EF091915457A}">
      <dgm:prSet/>
      <dgm:spPr/>
      <dgm:t>
        <a:bodyPr/>
        <a:lstStyle/>
        <a:p>
          <a:endParaRPr lang="en-US"/>
        </a:p>
      </dgm:t>
    </dgm:pt>
    <dgm:pt modelId="{DB0BAA34-A293-484A-A19A-8F31BF04086C}" type="sibTrans" cxnId="{6480F3CD-7D0F-48FB-84CD-EF091915457A}">
      <dgm:prSet/>
      <dgm:spPr/>
      <dgm:t>
        <a:bodyPr/>
        <a:lstStyle/>
        <a:p>
          <a:endParaRPr lang="en-US"/>
        </a:p>
      </dgm:t>
    </dgm:pt>
    <dgm:pt modelId="{EFB184C3-E5AC-4B57-9A76-ED407E5294D7}">
      <dgm:prSet/>
      <dgm:spPr/>
      <dgm:t>
        <a:bodyPr/>
        <a:lstStyle/>
        <a:p>
          <a:r>
            <a:rPr lang="en-US"/>
            <a:t>Bootstrap classes</a:t>
          </a:r>
        </a:p>
      </dgm:t>
    </dgm:pt>
    <dgm:pt modelId="{AC7FA140-7D5C-4CE7-899D-C9F0AD95C098}" type="parTrans" cxnId="{6876767B-1563-4A2B-9664-9D8AB8ACAA70}">
      <dgm:prSet/>
      <dgm:spPr/>
      <dgm:t>
        <a:bodyPr/>
        <a:lstStyle/>
        <a:p>
          <a:endParaRPr lang="en-US"/>
        </a:p>
      </dgm:t>
    </dgm:pt>
    <dgm:pt modelId="{4D6136D6-9D38-4EF0-ADAF-870942068938}" type="sibTrans" cxnId="{6876767B-1563-4A2B-9664-9D8AB8ACAA70}">
      <dgm:prSet/>
      <dgm:spPr/>
      <dgm:t>
        <a:bodyPr/>
        <a:lstStyle/>
        <a:p>
          <a:endParaRPr lang="en-US"/>
        </a:p>
      </dgm:t>
    </dgm:pt>
    <dgm:pt modelId="{49177D6B-70F4-406D-9C21-FFD978B66E20}">
      <dgm:prSet/>
      <dgm:spPr/>
      <dgm:t>
        <a:bodyPr/>
        <a:lstStyle/>
        <a:p>
          <a:r>
            <a:rPr lang="en-US"/>
            <a:t>CSS@media rules</a:t>
          </a:r>
        </a:p>
      </dgm:t>
    </dgm:pt>
    <dgm:pt modelId="{210CEB15-759D-4E0A-9C4E-FED2B348F5F9}" type="parTrans" cxnId="{A53A6D50-3E1F-4903-9D3D-5EC7131987CB}">
      <dgm:prSet/>
      <dgm:spPr/>
      <dgm:t>
        <a:bodyPr/>
        <a:lstStyle/>
        <a:p>
          <a:endParaRPr lang="en-US"/>
        </a:p>
      </dgm:t>
    </dgm:pt>
    <dgm:pt modelId="{C342337E-9F64-4AAC-9275-59729FB684B6}" type="sibTrans" cxnId="{A53A6D50-3E1F-4903-9D3D-5EC7131987CB}">
      <dgm:prSet/>
      <dgm:spPr/>
      <dgm:t>
        <a:bodyPr/>
        <a:lstStyle/>
        <a:p>
          <a:endParaRPr lang="en-US"/>
        </a:p>
      </dgm:t>
    </dgm:pt>
    <dgm:pt modelId="{4DA732C0-E9CC-424A-8EBE-F0E5DCDAF88A}">
      <dgm:prSet/>
      <dgm:spPr/>
      <dgm:t>
        <a:bodyPr/>
        <a:lstStyle/>
        <a:p>
          <a:r>
            <a:rPr lang="en-US"/>
            <a:t>Security Features: tough to implement</a:t>
          </a:r>
        </a:p>
      </dgm:t>
    </dgm:pt>
    <dgm:pt modelId="{6BA62028-960D-461B-B5EE-B618F6BDD059}" type="parTrans" cxnId="{C2264D18-38C2-40AF-9298-B81BC39758D9}">
      <dgm:prSet/>
      <dgm:spPr/>
      <dgm:t>
        <a:bodyPr/>
        <a:lstStyle/>
        <a:p>
          <a:endParaRPr lang="en-US"/>
        </a:p>
      </dgm:t>
    </dgm:pt>
    <dgm:pt modelId="{084D8E30-4362-44A4-B288-102AF75F2E54}" type="sibTrans" cxnId="{C2264D18-38C2-40AF-9298-B81BC39758D9}">
      <dgm:prSet/>
      <dgm:spPr/>
      <dgm:t>
        <a:bodyPr/>
        <a:lstStyle/>
        <a:p>
          <a:endParaRPr lang="en-US"/>
        </a:p>
      </dgm:t>
    </dgm:pt>
    <dgm:pt modelId="{1B1B64C4-CF34-4FE1-B791-E38C98C9DAAD}">
      <dgm:prSet/>
      <dgm:spPr/>
      <dgm:t>
        <a:bodyPr/>
        <a:lstStyle/>
        <a:p>
          <a:r>
            <a:rPr lang="en-US"/>
            <a:t>Solution: find help from students, teachers, online programs</a:t>
          </a:r>
        </a:p>
      </dgm:t>
    </dgm:pt>
    <dgm:pt modelId="{CFFDA666-8D77-45A1-A7B7-44B6FD8D37C8}" type="parTrans" cxnId="{B9A7CE12-9F53-46B0-A27E-D730B5603929}">
      <dgm:prSet/>
      <dgm:spPr/>
      <dgm:t>
        <a:bodyPr/>
        <a:lstStyle/>
        <a:p>
          <a:endParaRPr lang="en-US"/>
        </a:p>
      </dgm:t>
    </dgm:pt>
    <dgm:pt modelId="{A19F4742-900E-4E06-AF70-E4D907B6036D}" type="sibTrans" cxnId="{B9A7CE12-9F53-46B0-A27E-D730B5603929}">
      <dgm:prSet/>
      <dgm:spPr/>
      <dgm:t>
        <a:bodyPr/>
        <a:lstStyle/>
        <a:p>
          <a:endParaRPr lang="en-US"/>
        </a:p>
      </dgm:t>
    </dgm:pt>
    <dgm:pt modelId="{1721CE57-3C7E-4185-B4FE-076ABC73FAA1}">
      <dgm:prSet/>
      <dgm:spPr/>
      <dgm:t>
        <a:bodyPr/>
        <a:lstStyle/>
        <a:p>
          <a:r>
            <a:rPr lang="en-US" dirty="0"/>
            <a:t>Simplify login to one role</a:t>
          </a:r>
        </a:p>
      </dgm:t>
    </dgm:pt>
    <dgm:pt modelId="{97C8B5F2-8222-45D4-948B-4D3C499AEBEE}" type="parTrans" cxnId="{38F03E41-09F3-4A7E-BD80-783F0EAAFDEA}">
      <dgm:prSet/>
      <dgm:spPr/>
      <dgm:t>
        <a:bodyPr/>
        <a:lstStyle/>
        <a:p>
          <a:endParaRPr lang="en-US"/>
        </a:p>
      </dgm:t>
    </dgm:pt>
    <dgm:pt modelId="{BCF33AE1-81BD-4606-9192-36BB2002D4BE}" type="sibTrans" cxnId="{38F03E41-09F3-4A7E-BD80-783F0EAAFDEA}">
      <dgm:prSet/>
      <dgm:spPr/>
      <dgm:t>
        <a:bodyPr/>
        <a:lstStyle/>
        <a:p>
          <a:endParaRPr lang="en-US"/>
        </a:p>
      </dgm:t>
    </dgm:pt>
    <dgm:pt modelId="{F259F0A4-2F0B-44A1-8DC9-70358EBA0E44}">
      <dgm:prSet/>
      <dgm:spPr/>
      <dgm:t>
        <a:bodyPr/>
        <a:lstStyle/>
        <a:p>
          <a:r>
            <a:rPr lang="en-US"/>
            <a:t>add additional roles as programming skills increase</a:t>
          </a:r>
        </a:p>
      </dgm:t>
    </dgm:pt>
    <dgm:pt modelId="{76143D5F-348E-4E4E-A9A3-55936CDC823F}" type="parTrans" cxnId="{41EBF010-4704-4CC1-B293-59B2BB021C2F}">
      <dgm:prSet/>
      <dgm:spPr/>
      <dgm:t>
        <a:bodyPr/>
        <a:lstStyle/>
        <a:p>
          <a:endParaRPr lang="en-US"/>
        </a:p>
      </dgm:t>
    </dgm:pt>
    <dgm:pt modelId="{FD222F03-149C-409A-B35C-EDAECEB45800}" type="sibTrans" cxnId="{41EBF010-4704-4CC1-B293-59B2BB021C2F}">
      <dgm:prSet/>
      <dgm:spPr/>
      <dgm:t>
        <a:bodyPr/>
        <a:lstStyle/>
        <a:p>
          <a:endParaRPr lang="en-US"/>
        </a:p>
      </dgm:t>
    </dgm:pt>
    <dgm:pt modelId="{2C8A3751-D9AB-462D-A7C9-01D78FC64CEB}" type="pres">
      <dgm:prSet presAssocID="{69324371-43E5-4554-BA21-32B61B9CB003}" presName="linear" presStyleCnt="0">
        <dgm:presLayoutVars>
          <dgm:animLvl val="lvl"/>
          <dgm:resizeHandles val="exact"/>
        </dgm:presLayoutVars>
      </dgm:prSet>
      <dgm:spPr/>
    </dgm:pt>
    <dgm:pt modelId="{773017F2-FB44-40FE-BC88-647CBDC1B60F}" type="pres">
      <dgm:prSet presAssocID="{A4F7AC08-729E-4DC8-9D6C-9B5D582C6AA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D1D28ED-06A0-4D39-9613-A92062ED6F53}" type="pres">
      <dgm:prSet presAssocID="{A4F7AC08-729E-4DC8-9D6C-9B5D582C6AA1}" presName="childText" presStyleLbl="revTx" presStyleIdx="0" presStyleCnt="3">
        <dgm:presLayoutVars>
          <dgm:bulletEnabled val="1"/>
        </dgm:presLayoutVars>
      </dgm:prSet>
      <dgm:spPr/>
    </dgm:pt>
    <dgm:pt modelId="{A5C9AB36-19FF-4369-8BBB-94E15A146900}" type="pres">
      <dgm:prSet presAssocID="{8D94F47E-EB11-4327-8CA5-6A205D6A5E3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C40969-A50C-4B0B-BBD3-0E501939B930}" type="pres">
      <dgm:prSet presAssocID="{8D94F47E-EB11-4327-8CA5-6A205D6A5E36}" presName="childText" presStyleLbl="revTx" presStyleIdx="1" presStyleCnt="3">
        <dgm:presLayoutVars>
          <dgm:bulletEnabled val="1"/>
        </dgm:presLayoutVars>
      </dgm:prSet>
      <dgm:spPr/>
    </dgm:pt>
    <dgm:pt modelId="{AA92A47F-F1A3-4AD6-BB42-E6EDAEFB7F99}" type="pres">
      <dgm:prSet presAssocID="{4DA732C0-E9CC-424A-8EBE-F0E5DCDAF88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31433A4-3E85-4939-9E0C-5E42D1DA783D}" type="pres">
      <dgm:prSet presAssocID="{4DA732C0-E9CC-424A-8EBE-F0E5DCDAF88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7EAFB09-43A8-4AA0-AA83-79C59390C2DF}" srcId="{69324371-43E5-4554-BA21-32B61B9CB003}" destId="{A4F7AC08-729E-4DC8-9D6C-9B5D582C6AA1}" srcOrd="0" destOrd="0" parTransId="{3B677609-4586-43C3-80AB-864BA88A9130}" sibTransId="{FCEDCC00-B0A2-4719-9FBB-A9B19CB5C0B1}"/>
    <dgm:cxn modelId="{6028890A-0ABA-4D1A-9E9D-70322A6B199D}" type="presOf" srcId="{E1D69B01-10D0-447F-9152-E5E3DB92A8D8}" destId="{4D1D28ED-06A0-4D39-9613-A92062ED6F53}" srcOrd="0" destOrd="1" presId="urn:microsoft.com/office/officeart/2005/8/layout/vList2"/>
    <dgm:cxn modelId="{41EBF010-4704-4CC1-B293-59B2BB021C2F}" srcId="{1B1B64C4-CF34-4FE1-B791-E38C98C9DAAD}" destId="{F259F0A4-2F0B-44A1-8DC9-70358EBA0E44}" srcOrd="1" destOrd="0" parTransId="{76143D5F-348E-4E4E-A9A3-55936CDC823F}" sibTransId="{FD222F03-149C-409A-B35C-EDAECEB45800}"/>
    <dgm:cxn modelId="{B9A7CE12-9F53-46B0-A27E-D730B5603929}" srcId="{4DA732C0-E9CC-424A-8EBE-F0E5DCDAF88A}" destId="{1B1B64C4-CF34-4FE1-B791-E38C98C9DAAD}" srcOrd="0" destOrd="0" parTransId="{CFFDA666-8D77-45A1-A7B7-44B6FD8D37C8}" sibTransId="{A19F4742-900E-4E06-AF70-E4D907B6036D}"/>
    <dgm:cxn modelId="{C2264D18-38C2-40AF-9298-B81BC39758D9}" srcId="{69324371-43E5-4554-BA21-32B61B9CB003}" destId="{4DA732C0-E9CC-424A-8EBE-F0E5DCDAF88A}" srcOrd="2" destOrd="0" parTransId="{6BA62028-960D-461B-B5EE-B618F6BDD059}" sibTransId="{084D8E30-4362-44A4-B288-102AF75F2E54}"/>
    <dgm:cxn modelId="{2AD0A625-7B08-4A29-AE41-B28E06DA7FB1}" type="presOf" srcId="{69324371-43E5-4554-BA21-32B61B9CB003}" destId="{2C8A3751-D9AB-462D-A7C9-01D78FC64CEB}" srcOrd="0" destOrd="0" presId="urn:microsoft.com/office/officeart/2005/8/layout/vList2"/>
    <dgm:cxn modelId="{C07BA933-3DB0-4652-A94A-4ABFC781C2E9}" type="presOf" srcId="{F259F0A4-2F0B-44A1-8DC9-70358EBA0E44}" destId="{F31433A4-3E85-4939-9E0C-5E42D1DA783D}" srcOrd="0" destOrd="2" presId="urn:microsoft.com/office/officeart/2005/8/layout/vList2"/>
    <dgm:cxn modelId="{38F03E41-09F3-4A7E-BD80-783F0EAAFDEA}" srcId="{1B1B64C4-CF34-4FE1-B791-E38C98C9DAAD}" destId="{1721CE57-3C7E-4185-B4FE-076ABC73FAA1}" srcOrd="0" destOrd="0" parTransId="{97C8B5F2-8222-45D4-948B-4D3C499AEBEE}" sibTransId="{BCF33AE1-81BD-4606-9192-36BB2002D4BE}"/>
    <dgm:cxn modelId="{47AABB4E-30CD-4817-A8FC-364A6FF6F49D}" type="presOf" srcId="{49177D6B-70F4-406D-9C21-FFD978B66E20}" destId="{98C40969-A50C-4B0B-BBD3-0E501939B930}" srcOrd="0" destOrd="2" presId="urn:microsoft.com/office/officeart/2005/8/layout/vList2"/>
    <dgm:cxn modelId="{A53A6D50-3E1F-4903-9D3D-5EC7131987CB}" srcId="{056D5DDF-6427-41D2-97CE-E616450B8A0C}" destId="{49177D6B-70F4-406D-9C21-FFD978B66E20}" srcOrd="1" destOrd="0" parTransId="{210CEB15-759D-4E0A-9C4E-FED2B348F5F9}" sibTransId="{C342337E-9F64-4AAC-9275-59729FB684B6}"/>
    <dgm:cxn modelId="{F2B31E75-C595-473D-A2E6-0AB737D6AE7A}" type="presOf" srcId="{20AB73D2-B7DD-4C99-B54E-2CEF8F21E69E}" destId="{4D1D28ED-06A0-4D39-9613-A92062ED6F53}" srcOrd="0" destOrd="3" presId="urn:microsoft.com/office/officeart/2005/8/layout/vList2"/>
    <dgm:cxn modelId="{479B7559-59B1-428D-BEA3-FD4BB556383B}" type="presOf" srcId="{4DA732C0-E9CC-424A-8EBE-F0E5DCDAF88A}" destId="{AA92A47F-F1A3-4AD6-BB42-E6EDAEFB7F99}" srcOrd="0" destOrd="0" presId="urn:microsoft.com/office/officeart/2005/8/layout/vList2"/>
    <dgm:cxn modelId="{6876767B-1563-4A2B-9664-9D8AB8ACAA70}" srcId="{056D5DDF-6427-41D2-97CE-E616450B8A0C}" destId="{EFB184C3-E5AC-4B57-9A76-ED407E5294D7}" srcOrd="0" destOrd="0" parTransId="{AC7FA140-7D5C-4CE7-899D-C9F0AD95C098}" sibTransId="{4D6136D6-9D38-4EF0-ADAF-870942068938}"/>
    <dgm:cxn modelId="{7A756C85-F676-4BE0-A2BE-4285CD317C8A}" type="presOf" srcId="{056D5DDF-6427-41D2-97CE-E616450B8A0C}" destId="{98C40969-A50C-4B0B-BBD3-0E501939B930}" srcOrd="0" destOrd="0" presId="urn:microsoft.com/office/officeart/2005/8/layout/vList2"/>
    <dgm:cxn modelId="{57519B8B-81B7-4124-815E-400B051F6D62}" type="presOf" srcId="{1721CE57-3C7E-4185-B4FE-076ABC73FAA1}" destId="{F31433A4-3E85-4939-9E0C-5E42D1DA783D}" srcOrd="0" destOrd="1" presId="urn:microsoft.com/office/officeart/2005/8/layout/vList2"/>
    <dgm:cxn modelId="{045A3C9A-1639-43E2-A3EE-9834353FD154}" type="presOf" srcId="{8D94F47E-EB11-4327-8CA5-6A205D6A5E36}" destId="{A5C9AB36-19FF-4369-8BBB-94E15A146900}" srcOrd="0" destOrd="0" presId="urn:microsoft.com/office/officeart/2005/8/layout/vList2"/>
    <dgm:cxn modelId="{C50D609E-CC7A-4754-AF0B-E47CBBFC1089}" type="presOf" srcId="{1B1B64C4-CF34-4FE1-B791-E38C98C9DAAD}" destId="{F31433A4-3E85-4939-9E0C-5E42D1DA783D}" srcOrd="0" destOrd="0" presId="urn:microsoft.com/office/officeart/2005/8/layout/vList2"/>
    <dgm:cxn modelId="{0B91CEA6-F4CD-451E-AC4D-0CAC6EAB8BEA}" type="presOf" srcId="{2A09DD63-B244-45CD-93CC-EE054D342100}" destId="{4D1D28ED-06A0-4D39-9613-A92062ED6F53}" srcOrd="0" destOrd="0" presId="urn:microsoft.com/office/officeart/2005/8/layout/vList2"/>
    <dgm:cxn modelId="{3788E7B5-A6D0-4F1F-8F78-64CA0B8A2D2C}" srcId="{2A09DD63-B244-45CD-93CC-EE054D342100}" destId="{A7D6ADA3-8CE1-4AA8-A74E-DE65C462CDDD}" srcOrd="1" destOrd="0" parTransId="{FD8CF8A7-B332-457F-8DAD-7F8DDE758650}" sibTransId="{E7E069EA-D603-4466-86FB-4B26585E078B}"/>
    <dgm:cxn modelId="{C7FDFDC9-DF25-4123-B30F-34A6623EAAAB}" srcId="{A4F7AC08-729E-4DC8-9D6C-9B5D582C6AA1}" destId="{2A09DD63-B244-45CD-93CC-EE054D342100}" srcOrd="0" destOrd="0" parTransId="{3C6ABB7A-CFF5-40E2-B8E9-75F9A013FD6D}" sibTransId="{B28E6EB2-3BBD-45FE-8792-4767161EE2F1}"/>
    <dgm:cxn modelId="{6480F3CD-7D0F-48FB-84CD-EF091915457A}" srcId="{8D94F47E-EB11-4327-8CA5-6A205D6A5E36}" destId="{056D5DDF-6427-41D2-97CE-E616450B8A0C}" srcOrd="0" destOrd="0" parTransId="{2DE566AE-40AA-425E-8CFA-160F803F43BF}" sibTransId="{DB0BAA34-A293-484A-A19A-8F31BF04086C}"/>
    <dgm:cxn modelId="{B50FA8CE-BA37-4655-9476-B4AEFF4F198A}" srcId="{2A09DD63-B244-45CD-93CC-EE054D342100}" destId="{20AB73D2-B7DD-4C99-B54E-2CEF8F21E69E}" srcOrd="2" destOrd="0" parTransId="{458AEAD3-3748-47F9-BCCD-EAE4B3077A73}" sibTransId="{E398EE4A-DAF9-4588-AB1E-827864496807}"/>
    <dgm:cxn modelId="{A8AF27D8-802E-448B-9255-654A6B815936}" type="presOf" srcId="{A7D6ADA3-8CE1-4AA8-A74E-DE65C462CDDD}" destId="{4D1D28ED-06A0-4D39-9613-A92062ED6F53}" srcOrd="0" destOrd="2" presId="urn:microsoft.com/office/officeart/2005/8/layout/vList2"/>
    <dgm:cxn modelId="{ABA7C4E2-6231-4C5C-85BF-9F5048979988}" srcId="{2A09DD63-B244-45CD-93CC-EE054D342100}" destId="{E1D69B01-10D0-447F-9152-E5E3DB92A8D8}" srcOrd="0" destOrd="0" parTransId="{BABF6A91-DAF1-4CC0-B978-4414D8BD39A0}" sibTransId="{4550678A-0D06-489D-BEF7-CBB49BD2C46C}"/>
    <dgm:cxn modelId="{4C4B47EA-C488-44FF-975B-920F949FC282}" type="presOf" srcId="{EFB184C3-E5AC-4B57-9A76-ED407E5294D7}" destId="{98C40969-A50C-4B0B-BBD3-0E501939B930}" srcOrd="0" destOrd="1" presId="urn:microsoft.com/office/officeart/2005/8/layout/vList2"/>
    <dgm:cxn modelId="{B482BEEA-AB5A-45D9-9F5F-AD4C0AB58D8D}" type="presOf" srcId="{A4F7AC08-729E-4DC8-9D6C-9B5D582C6AA1}" destId="{773017F2-FB44-40FE-BC88-647CBDC1B60F}" srcOrd="0" destOrd="0" presId="urn:microsoft.com/office/officeart/2005/8/layout/vList2"/>
    <dgm:cxn modelId="{958F43F9-6863-4F3F-BD5D-3FAF6D4F7D7B}" srcId="{69324371-43E5-4554-BA21-32B61B9CB003}" destId="{8D94F47E-EB11-4327-8CA5-6A205D6A5E36}" srcOrd="1" destOrd="0" parTransId="{E491A34B-1443-428A-9329-13178D2006A7}" sibTransId="{FD28A546-1A61-4C25-8064-3B3275ED5F78}"/>
    <dgm:cxn modelId="{E6FD8C17-4DF1-439B-91BA-98E1A17197F3}" type="presParOf" srcId="{2C8A3751-D9AB-462D-A7C9-01D78FC64CEB}" destId="{773017F2-FB44-40FE-BC88-647CBDC1B60F}" srcOrd="0" destOrd="0" presId="urn:microsoft.com/office/officeart/2005/8/layout/vList2"/>
    <dgm:cxn modelId="{BD48B417-BCE0-4795-994E-E6973813E32D}" type="presParOf" srcId="{2C8A3751-D9AB-462D-A7C9-01D78FC64CEB}" destId="{4D1D28ED-06A0-4D39-9613-A92062ED6F53}" srcOrd="1" destOrd="0" presId="urn:microsoft.com/office/officeart/2005/8/layout/vList2"/>
    <dgm:cxn modelId="{A5B557EC-147F-49E3-AD67-A94C6CD8EA10}" type="presParOf" srcId="{2C8A3751-D9AB-462D-A7C9-01D78FC64CEB}" destId="{A5C9AB36-19FF-4369-8BBB-94E15A146900}" srcOrd="2" destOrd="0" presId="urn:microsoft.com/office/officeart/2005/8/layout/vList2"/>
    <dgm:cxn modelId="{903FE098-AFF2-4051-8A0C-329864798CFA}" type="presParOf" srcId="{2C8A3751-D9AB-462D-A7C9-01D78FC64CEB}" destId="{98C40969-A50C-4B0B-BBD3-0E501939B930}" srcOrd="3" destOrd="0" presId="urn:microsoft.com/office/officeart/2005/8/layout/vList2"/>
    <dgm:cxn modelId="{596139C9-0E6D-4CB4-90FF-B7255D18EAF2}" type="presParOf" srcId="{2C8A3751-D9AB-462D-A7C9-01D78FC64CEB}" destId="{AA92A47F-F1A3-4AD6-BB42-E6EDAEFB7F99}" srcOrd="4" destOrd="0" presId="urn:microsoft.com/office/officeart/2005/8/layout/vList2"/>
    <dgm:cxn modelId="{60A40CE5-AC48-4192-B827-98F2707D49DB}" type="presParOf" srcId="{2C8A3751-D9AB-462D-A7C9-01D78FC64CEB}" destId="{F31433A4-3E85-4939-9E0C-5E42D1DA783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FF986-CB8E-4C0F-866E-53771F5A6FED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98083-2B42-4B87-A33D-3640417E6053}">
      <dsp:nvSpPr>
        <dsp:cNvPr id="0" name=""/>
        <dsp:cNvSpPr/>
      </dsp:nvSpPr>
      <dsp:spPr>
        <a:xfrm>
          <a:off x="0" y="2758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Background</a:t>
          </a:r>
        </a:p>
      </dsp:txBody>
      <dsp:txXfrm>
        <a:off x="0" y="2758"/>
        <a:ext cx="6797675" cy="940732"/>
      </dsp:txXfrm>
    </dsp:sp>
    <dsp:sp modelId="{A22CBCB3-6614-4947-A5D7-E162E0900542}">
      <dsp:nvSpPr>
        <dsp:cNvPr id="0" name=""/>
        <dsp:cNvSpPr/>
      </dsp:nvSpPr>
      <dsp:spPr>
        <a:xfrm>
          <a:off x="0" y="943491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8292DF-E06F-4D56-B495-E14B66731747}">
      <dsp:nvSpPr>
        <dsp:cNvPr id="0" name=""/>
        <dsp:cNvSpPr/>
      </dsp:nvSpPr>
      <dsp:spPr>
        <a:xfrm>
          <a:off x="0" y="943491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Tools and Technologies</a:t>
          </a:r>
        </a:p>
      </dsp:txBody>
      <dsp:txXfrm>
        <a:off x="0" y="943491"/>
        <a:ext cx="6797675" cy="940732"/>
      </dsp:txXfrm>
    </dsp:sp>
    <dsp:sp modelId="{787C408B-46BE-490B-B0CD-B8D7B8CF80E4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FC02C-1942-4FB5-A753-1E0525A4669E}">
      <dsp:nvSpPr>
        <dsp:cNvPr id="0" name=""/>
        <dsp:cNvSpPr/>
      </dsp:nvSpPr>
      <dsp:spPr>
        <a:xfrm>
          <a:off x="0" y="1884223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User Stories</a:t>
          </a:r>
        </a:p>
      </dsp:txBody>
      <dsp:txXfrm>
        <a:off x="0" y="1884223"/>
        <a:ext cx="6797675" cy="940732"/>
      </dsp:txXfrm>
    </dsp:sp>
    <dsp:sp modelId="{29A1CC65-F13C-49EE-880D-161BD9F79933}">
      <dsp:nvSpPr>
        <dsp:cNvPr id="0" name=""/>
        <dsp:cNvSpPr/>
      </dsp:nvSpPr>
      <dsp:spPr>
        <a:xfrm>
          <a:off x="0" y="2824955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3F2DC-E7A8-47B5-A74E-CA226A28E060}">
      <dsp:nvSpPr>
        <dsp:cNvPr id="0" name=""/>
        <dsp:cNvSpPr/>
      </dsp:nvSpPr>
      <dsp:spPr>
        <a:xfrm>
          <a:off x="0" y="2824956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Website workflow</a:t>
          </a:r>
        </a:p>
      </dsp:txBody>
      <dsp:txXfrm>
        <a:off x="0" y="2824956"/>
        <a:ext cx="6797675" cy="940732"/>
      </dsp:txXfrm>
    </dsp:sp>
    <dsp:sp modelId="{8EB595C3-1598-4279-82EC-79340ED02468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F5F61-9C8C-4B8C-A790-75EE43143F6B}">
      <dsp:nvSpPr>
        <dsp:cNvPr id="0" name=""/>
        <dsp:cNvSpPr/>
      </dsp:nvSpPr>
      <dsp:spPr>
        <a:xfrm>
          <a:off x="0" y="3765688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Database Schema</a:t>
          </a:r>
        </a:p>
      </dsp:txBody>
      <dsp:txXfrm>
        <a:off x="0" y="3765688"/>
        <a:ext cx="6797675" cy="940732"/>
      </dsp:txXfrm>
    </dsp:sp>
    <dsp:sp modelId="{2335051D-A7A5-4B79-A311-95B47AF2C3DE}">
      <dsp:nvSpPr>
        <dsp:cNvPr id="0" name=""/>
        <dsp:cNvSpPr/>
      </dsp:nvSpPr>
      <dsp:spPr>
        <a:xfrm>
          <a:off x="0" y="4706420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8AFF6-D118-4246-985D-D4DE6CF9E9DA}">
      <dsp:nvSpPr>
        <dsp:cNvPr id="0" name=""/>
        <dsp:cNvSpPr/>
      </dsp:nvSpPr>
      <dsp:spPr>
        <a:xfrm>
          <a:off x="0" y="4706420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Challenges</a:t>
          </a:r>
        </a:p>
      </dsp:txBody>
      <dsp:txXfrm>
        <a:off x="0" y="4706420"/>
        <a:ext cx="6797675" cy="9407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6769E-8E5D-4251-A5EE-F0AF30A0A596}">
      <dsp:nvSpPr>
        <dsp:cNvPr id="0" name=""/>
        <dsp:cNvSpPr/>
      </dsp:nvSpPr>
      <dsp:spPr>
        <a:xfrm>
          <a:off x="2946" y="360880"/>
          <a:ext cx="2337792" cy="1402675"/>
        </a:xfrm>
        <a:prstGeom prst="rect">
          <a:avLst/>
        </a:prstGeom>
        <a:solidFill>
          <a:srgbClr val="591B2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RIMS is built for restaurant owners and managers.</a:t>
          </a:r>
        </a:p>
      </dsp:txBody>
      <dsp:txXfrm>
        <a:off x="2946" y="360880"/>
        <a:ext cx="2337792" cy="1402675"/>
      </dsp:txXfrm>
    </dsp:sp>
    <dsp:sp modelId="{B0CF550B-8FF4-4A06-B089-E24571439266}">
      <dsp:nvSpPr>
        <dsp:cNvPr id="0" name=""/>
        <dsp:cNvSpPr/>
      </dsp:nvSpPr>
      <dsp:spPr>
        <a:xfrm>
          <a:off x="2574518" y="360880"/>
          <a:ext cx="2337792" cy="1402675"/>
        </a:xfrm>
        <a:prstGeom prst="rect">
          <a:avLst/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RIMS will be useful for restaurants as well as for their customers.</a:t>
          </a:r>
        </a:p>
      </dsp:txBody>
      <dsp:txXfrm>
        <a:off x="2574518" y="360880"/>
        <a:ext cx="2337792" cy="1402675"/>
      </dsp:txXfrm>
    </dsp:sp>
    <dsp:sp modelId="{0242CBF5-60FF-4859-A8EF-0D5CD07287C8}">
      <dsp:nvSpPr>
        <dsp:cNvPr id="0" name=""/>
        <dsp:cNvSpPr/>
      </dsp:nvSpPr>
      <dsp:spPr>
        <a:xfrm>
          <a:off x="5146089" y="360880"/>
          <a:ext cx="2337792" cy="1402675"/>
        </a:xfrm>
        <a:prstGeom prst="rect">
          <a:avLst/>
        </a:prstGeom>
        <a:solidFill>
          <a:srgbClr val="4C5459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Restaurants can be single entities, but scalable from small to large sized operations</a:t>
          </a:r>
        </a:p>
      </dsp:txBody>
      <dsp:txXfrm>
        <a:off x="5146089" y="360880"/>
        <a:ext cx="2337792" cy="1402675"/>
      </dsp:txXfrm>
    </dsp:sp>
    <dsp:sp modelId="{EA969C1B-46C0-4FA4-BFC7-80035554338C}">
      <dsp:nvSpPr>
        <dsp:cNvPr id="0" name=""/>
        <dsp:cNvSpPr/>
      </dsp:nvSpPr>
      <dsp:spPr>
        <a:xfrm>
          <a:off x="7717661" y="360880"/>
          <a:ext cx="2337792" cy="1402675"/>
        </a:xfrm>
        <a:prstGeom prst="rect">
          <a:avLst/>
        </a:prstGeom>
        <a:solidFill>
          <a:srgbClr val="591B2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users want to keep better track of their inventory</a:t>
          </a:r>
        </a:p>
      </dsp:txBody>
      <dsp:txXfrm>
        <a:off x="7717661" y="360880"/>
        <a:ext cx="2337792" cy="1402675"/>
      </dsp:txXfrm>
    </dsp:sp>
    <dsp:sp modelId="{0A6E995E-3A78-477E-AAF7-76DEB1CDC065}">
      <dsp:nvSpPr>
        <dsp:cNvPr id="0" name=""/>
        <dsp:cNvSpPr/>
      </dsp:nvSpPr>
      <dsp:spPr>
        <a:xfrm>
          <a:off x="1288732" y="1997335"/>
          <a:ext cx="2337792" cy="1402675"/>
        </a:xfrm>
        <a:prstGeom prst="rect">
          <a:avLst/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users want to easily link and track their orders, menus, and inventory stocks</a:t>
          </a:r>
        </a:p>
      </dsp:txBody>
      <dsp:txXfrm>
        <a:off x="1288732" y="1997335"/>
        <a:ext cx="2337792" cy="1402675"/>
      </dsp:txXfrm>
    </dsp:sp>
    <dsp:sp modelId="{B65D5ECD-4885-470F-897F-30784DCE0F44}">
      <dsp:nvSpPr>
        <dsp:cNvPr id="0" name=""/>
        <dsp:cNvSpPr/>
      </dsp:nvSpPr>
      <dsp:spPr>
        <a:xfrm>
          <a:off x="3860303" y="1997335"/>
          <a:ext cx="2337792" cy="1402675"/>
        </a:xfrm>
        <a:prstGeom prst="rect">
          <a:avLst/>
        </a:prstGeom>
        <a:solidFill>
          <a:srgbClr val="591B2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users want to increase their online presence, and add value for their customer</a:t>
          </a:r>
        </a:p>
      </dsp:txBody>
      <dsp:txXfrm>
        <a:off x="3860303" y="1997335"/>
        <a:ext cx="2337792" cy="1402675"/>
      </dsp:txXfrm>
    </dsp:sp>
    <dsp:sp modelId="{03365284-7CCF-4773-A5F4-C9C0C3CF1CBB}">
      <dsp:nvSpPr>
        <dsp:cNvPr id="0" name=""/>
        <dsp:cNvSpPr/>
      </dsp:nvSpPr>
      <dsp:spPr>
        <a:xfrm>
          <a:off x="6431875" y="1997335"/>
          <a:ext cx="2337792" cy="1402675"/>
        </a:xfrm>
        <a:prstGeom prst="rect">
          <a:avLst/>
        </a:prstGeom>
        <a:solidFill>
          <a:srgbClr val="4C5459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users want a simple way to create and present an online menu</a:t>
          </a:r>
        </a:p>
      </dsp:txBody>
      <dsp:txXfrm>
        <a:off x="6431875" y="1997335"/>
        <a:ext cx="2337792" cy="1402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9F012-7F91-46A0-B126-85400FD8FABD}">
      <dsp:nvSpPr>
        <dsp:cNvPr id="0" name=""/>
        <dsp:cNvSpPr/>
      </dsp:nvSpPr>
      <dsp:spPr>
        <a:xfrm>
          <a:off x="0" y="1767"/>
          <a:ext cx="1090047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6D543-7165-4626-B579-D9903A039693}">
      <dsp:nvSpPr>
        <dsp:cNvPr id="0" name=""/>
        <dsp:cNvSpPr/>
      </dsp:nvSpPr>
      <dsp:spPr>
        <a:xfrm>
          <a:off x="0" y="1767"/>
          <a:ext cx="2180095" cy="1205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Programming Environment:</a:t>
          </a:r>
        </a:p>
      </dsp:txBody>
      <dsp:txXfrm>
        <a:off x="0" y="1767"/>
        <a:ext cx="2180095" cy="1205235"/>
      </dsp:txXfrm>
    </dsp:sp>
    <dsp:sp modelId="{406AACDD-94CB-496D-BEB2-DF6ECAD5A8CB}">
      <dsp:nvSpPr>
        <dsp:cNvPr id="0" name=""/>
        <dsp:cNvSpPr/>
      </dsp:nvSpPr>
      <dsp:spPr>
        <a:xfrm>
          <a:off x="2343602" y="20599"/>
          <a:ext cx="8556874" cy="376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Heidi SQL</a:t>
          </a:r>
        </a:p>
      </dsp:txBody>
      <dsp:txXfrm>
        <a:off x="2343602" y="20599"/>
        <a:ext cx="8556874" cy="376636"/>
      </dsp:txXfrm>
    </dsp:sp>
    <dsp:sp modelId="{D46E8ADB-BD4A-4CA4-AF50-CA0C46959635}">
      <dsp:nvSpPr>
        <dsp:cNvPr id="0" name=""/>
        <dsp:cNvSpPr/>
      </dsp:nvSpPr>
      <dsp:spPr>
        <a:xfrm>
          <a:off x="2180095" y="397235"/>
          <a:ext cx="872038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066B0-42DE-4123-8E7C-C3F50B1253B1}">
      <dsp:nvSpPr>
        <dsp:cNvPr id="0" name=""/>
        <dsp:cNvSpPr/>
      </dsp:nvSpPr>
      <dsp:spPr>
        <a:xfrm>
          <a:off x="2343602" y="416067"/>
          <a:ext cx="8556874" cy="376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Visual Studio</a:t>
          </a:r>
        </a:p>
      </dsp:txBody>
      <dsp:txXfrm>
        <a:off x="2343602" y="416067"/>
        <a:ext cx="8556874" cy="376636"/>
      </dsp:txXfrm>
    </dsp:sp>
    <dsp:sp modelId="{76429040-5549-4D50-A241-467499630D2D}">
      <dsp:nvSpPr>
        <dsp:cNvPr id="0" name=""/>
        <dsp:cNvSpPr/>
      </dsp:nvSpPr>
      <dsp:spPr>
        <a:xfrm>
          <a:off x="2180095" y="792703"/>
          <a:ext cx="872038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7F1A5-C4F0-4245-928D-8279A6F5390C}">
      <dsp:nvSpPr>
        <dsp:cNvPr id="0" name=""/>
        <dsp:cNvSpPr/>
      </dsp:nvSpPr>
      <dsp:spPr>
        <a:xfrm>
          <a:off x="2343602" y="811535"/>
          <a:ext cx="8556874" cy="376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Eclipse IDE</a:t>
          </a:r>
        </a:p>
      </dsp:txBody>
      <dsp:txXfrm>
        <a:off x="2343602" y="811535"/>
        <a:ext cx="8556874" cy="376636"/>
      </dsp:txXfrm>
    </dsp:sp>
    <dsp:sp modelId="{1E54C812-78A9-4DF1-8964-AFEAA646C091}">
      <dsp:nvSpPr>
        <dsp:cNvPr id="0" name=""/>
        <dsp:cNvSpPr/>
      </dsp:nvSpPr>
      <dsp:spPr>
        <a:xfrm>
          <a:off x="2180095" y="1188171"/>
          <a:ext cx="872038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3BCDD0-AEC1-4A8E-BDB0-D0EA80ECD0F3}">
      <dsp:nvSpPr>
        <dsp:cNvPr id="0" name=""/>
        <dsp:cNvSpPr/>
      </dsp:nvSpPr>
      <dsp:spPr>
        <a:xfrm>
          <a:off x="0" y="1207003"/>
          <a:ext cx="1090047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F157B-5026-4D57-B332-961F36C4F0BE}">
      <dsp:nvSpPr>
        <dsp:cNvPr id="0" name=""/>
        <dsp:cNvSpPr/>
      </dsp:nvSpPr>
      <dsp:spPr>
        <a:xfrm>
          <a:off x="0" y="1207003"/>
          <a:ext cx="2180095" cy="1205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Design </a:t>
          </a:r>
        </a:p>
      </dsp:txBody>
      <dsp:txXfrm>
        <a:off x="0" y="1207003"/>
        <a:ext cx="2180095" cy="1205235"/>
      </dsp:txXfrm>
    </dsp:sp>
    <dsp:sp modelId="{699AA954-669E-4145-8B0D-5512F0C64883}">
      <dsp:nvSpPr>
        <dsp:cNvPr id="0" name=""/>
        <dsp:cNvSpPr/>
      </dsp:nvSpPr>
      <dsp:spPr>
        <a:xfrm>
          <a:off x="2343602" y="1225834"/>
          <a:ext cx="8556874" cy="376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Lucid</a:t>
          </a:r>
        </a:p>
      </dsp:txBody>
      <dsp:txXfrm>
        <a:off x="2343602" y="1225834"/>
        <a:ext cx="8556874" cy="376636"/>
      </dsp:txXfrm>
    </dsp:sp>
    <dsp:sp modelId="{6DACE6D4-B83D-40C6-89AA-53695717ABAB}">
      <dsp:nvSpPr>
        <dsp:cNvPr id="0" name=""/>
        <dsp:cNvSpPr/>
      </dsp:nvSpPr>
      <dsp:spPr>
        <a:xfrm>
          <a:off x="2180095" y="1602471"/>
          <a:ext cx="872038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6D954E-4D23-43FD-8AD4-C82300355325}">
      <dsp:nvSpPr>
        <dsp:cNvPr id="0" name=""/>
        <dsp:cNvSpPr/>
      </dsp:nvSpPr>
      <dsp:spPr>
        <a:xfrm>
          <a:off x="2343602" y="1621302"/>
          <a:ext cx="8556874" cy="376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Adobe</a:t>
          </a:r>
        </a:p>
      </dsp:txBody>
      <dsp:txXfrm>
        <a:off x="2343602" y="1621302"/>
        <a:ext cx="8556874" cy="376636"/>
      </dsp:txXfrm>
    </dsp:sp>
    <dsp:sp modelId="{21686E6A-B419-488D-898C-7DB85D74AD72}">
      <dsp:nvSpPr>
        <dsp:cNvPr id="0" name=""/>
        <dsp:cNvSpPr/>
      </dsp:nvSpPr>
      <dsp:spPr>
        <a:xfrm>
          <a:off x="2180095" y="1997939"/>
          <a:ext cx="872038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667D1A-5872-4F2B-9A99-856A0FBA32B9}">
      <dsp:nvSpPr>
        <dsp:cNvPr id="0" name=""/>
        <dsp:cNvSpPr/>
      </dsp:nvSpPr>
      <dsp:spPr>
        <a:xfrm>
          <a:off x="2343602" y="2016770"/>
          <a:ext cx="8556874" cy="376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Balsamiq</a:t>
          </a:r>
        </a:p>
      </dsp:txBody>
      <dsp:txXfrm>
        <a:off x="2343602" y="2016770"/>
        <a:ext cx="8556874" cy="376636"/>
      </dsp:txXfrm>
    </dsp:sp>
    <dsp:sp modelId="{5C3DFCE6-3834-4586-A4AC-09584FF323A5}">
      <dsp:nvSpPr>
        <dsp:cNvPr id="0" name=""/>
        <dsp:cNvSpPr/>
      </dsp:nvSpPr>
      <dsp:spPr>
        <a:xfrm>
          <a:off x="2180095" y="2393407"/>
          <a:ext cx="872038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EC96AF-07B3-4584-856B-567B79DCD1D1}">
      <dsp:nvSpPr>
        <dsp:cNvPr id="0" name=""/>
        <dsp:cNvSpPr/>
      </dsp:nvSpPr>
      <dsp:spPr>
        <a:xfrm>
          <a:off x="0" y="2412238"/>
          <a:ext cx="1090047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46C41-6FF8-4951-AB04-B6CD1495CDAA}">
      <dsp:nvSpPr>
        <dsp:cNvPr id="0" name=""/>
        <dsp:cNvSpPr/>
      </dsp:nvSpPr>
      <dsp:spPr>
        <a:xfrm>
          <a:off x="0" y="2412238"/>
          <a:ext cx="2180095" cy="1205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Additional Tools</a:t>
          </a:r>
        </a:p>
      </dsp:txBody>
      <dsp:txXfrm>
        <a:off x="0" y="2412238"/>
        <a:ext cx="2180095" cy="1205235"/>
      </dsp:txXfrm>
    </dsp:sp>
    <dsp:sp modelId="{D9EFFF3E-A7CB-4698-A9ED-464F761E4D71}">
      <dsp:nvSpPr>
        <dsp:cNvPr id="0" name=""/>
        <dsp:cNvSpPr/>
      </dsp:nvSpPr>
      <dsp:spPr>
        <a:xfrm>
          <a:off x="2343602" y="2440251"/>
          <a:ext cx="8556874" cy="560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Bootstrap</a:t>
          </a:r>
        </a:p>
      </dsp:txBody>
      <dsp:txXfrm>
        <a:off x="2343602" y="2440251"/>
        <a:ext cx="8556874" cy="560246"/>
      </dsp:txXfrm>
    </dsp:sp>
    <dsp:sp modelId="{16C03C77-A2F1-4FEF-AB9E-4476A5AD5EA6}">
      <dsp:nvSpPr>
        <dsp:cNvPr id="0" name=""/>
        <dsp:cNvSpPr/>
      </dsp:nvSpPr>
      <dsp:spPr>
        <a:xfrm>
          <a:off x="2180095" y="3000497"/>
          <a:ext cx="872038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271D20-86BB-4915-B760-6CBBAA81DF62}">
      <dsp:nvSpPr>
        <dsp:cNvPr id="0" name=""/>
        <dsp:cNvSpPr/>
      </dsp:nvSpPr>
      <dsp:spPr>
        <a:xfrm>
          <a:off x="2343602" y="3028509"/>
          <a:ext cx="8556874" cy="560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Font Awesome</a:t>
          </a:r>
        </a:p>
      </dsp:txBody>
      <dsp:txXfrm>
        <a:off x="2343602" y="3028509"/>
        <a:ext cx="8556874" cy="560246"/>
      </dsp:txXfrm>
    </dsp:sp>
    <dsp:sp modelId="{6BC18E4A-A70E-4BDD-AAFB-7827F3B930D0}">
      <dsp:nvSpPr>
        <dsp:cNvPr id="0" name=""/>
        <dsp:cNvSpPr/>
      </dsp:nvSpPr>
      <dsp:spPr>
        <a:xfrm>
          <a:off x="2180095" y="3588756"/>
          <a:ext cx="872038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499C9E-67D4-42F3-9772-0F1A440A91F6}">
      <dsp:nvSpPr>
        <dsp:cNvPr id="0" name=""/>
        <dsp:cNvSpPr/>
      </dsp:nvSpPr>
      <dsp:spPr>
        <a:xfrm>
          <a:off x="1359535" y="441"/>
          <a:ext cx="5438140" cy="59588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15" tIns="151356" rIns="105515" bIns="15135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Users will have the ability to create accounts and log in with secure authentication</a:t>
          </a:r>
        </a:p>
      </dsp:txBody>
      <dsp:txXfrm>
        <a:off x="1359535" y="441"/>
        <a:ext cx="5438140" cy="595889"/>
      </dsp:txXfrm>
    </dsp:sp>
    <dsp:sp modelId="{6783E787-0627-4826-8A67-0A2352201FBA}">
      <dsp:nvSpPr>
        <dsp:cNvPr id="0" name=""/>
        <dsp:cNvSpPr/>
      </dsp:nvSpPr>
      <dsp:spPr>
        <a:xfrm>
          <a:off x="0" y="441"/>
          <a:ext cx="1359535" cy="5958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42" tIns="58861" rIns="71942" bIns="588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Have</a:t>
          </a:r>
        </a:p>
      </dsp:txBody>
      <dsp:txXfrm>
        <a:off x="0" y="441"/>
        <a:ext cx="1359535" cy="595889"/>
      </dsp:txXfrm>
    </dsp:sp>
    <dsp:sp modelId="{75A866BE-9AB0-4F65-8008-6EC5D2119A79}">
      <dsp:nvSpPr>
        <dsp:cNvPr id="0" name=""/>
        <dsp:cNvSpPr/>
      </dsp:nvSpPr>
      <dsp:spPr>
        <a:xfrm>
          <a:off x="1359535" y="632083"/>
          <a:ext cx="5438140" cy="59588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15" tIns="151356" rIns="105515" bIns="15135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Users can  view  the current  menu</a:t>
          </a:r>
        </a:p>
      </dsp:txBody>
      <dsp:txXfrm>
        <a:off x="1359535" y="632083"/>
        <a:ext cx="5438140" cy="595889"/>
      </dsp:txXfrm>
    </dsp:sp>
    <dsp:sp modelId="{D0D1C4DD-860D-4D7A-999B-3074559D987F}">
      <dsp:nvSpPr>
        <dsp:cNvPr id="0" name=""/>
        <dsp:cNvSpPr/>
      </dsp:nvSpPr>
      <dsp:spPr>
        <a:xfrm>
          <a:off x="0" y="632083"/>
          <a:ext cx="1359535" cy="5958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42" tIns="58861" rIns="71942" bIns="588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View</a:t>
          </a:r>
        </a:p>
      </dsp:txBody>
      <dsp:txXfrm>
        <a:off x="0" y="632083"/>
        <a:ext cx="1359535" cy="595889"/>
      </dsp:txXfrm>
    </dsp:sp>
    <dsp:sp modelId="{EE6340A9-4769-4688-89AA-EEB808BD7F0E}">
      <dsp:nvSpPr>
        <dsp:cNvPr id="0" name=""/>
        <dsp:cNvSpPr/>
      </dsp:nvSpPr>
      <dsp:spPr>
        <a:xfrm>
          <a:off x="1359535" y="1263726"/>
          <a:ext cx="5438140" cy="595889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15" tIns="151356" rIns="105515" bIns="15135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User can access the menu item page from the login home screen</a:t>
          </a:r>
        </a:p>
      </dsp:txBody>
      <dsp:txXfrm>
        <a:off x="1359535" y="1263726"/>
        <a:ext cx="5438140" cy="595889"/>
      </dsp:txXfrm>
    </dsp:sp>
    <dsp:sp modelId="{5AAE5F4B-4AD4-4415-B387-92E51C18614D}">
      <dsp:nvSpPr>
        <dsp:cNvPr id="0" name=""/>
        <dsp:cNvSpPr/>
      </dsp:nvSpPr>
      <dsp:spPr>
        <a:xfrm>
          <a:off x="0" y="1263726"/>
          <a:ext cx="1359535" cy="595889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42" tIns="58861" rIns="71942" bIns="588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Access</a:t>
          </a:r>
        </a:p>
      </dsp:txBody>
      <dsp:txXfrm>
        <a:off x="0" y="1263726"/>
        <a:ext cx="1359535" cy="595889"/>
      </dsp:txXfrm>
    </dsp:sp>
    <dsp:sp modelId="{44C78DBD-790D-48CA-9409-5B853872A220}">
      <dsp:nvSpPr>
        <dsp:cNvPr id="0" name=""/>
        <dsp:cNvSpPr/>
      </dsp:nvSpPr>
      <dsp:spPr>
        <a:xfrm>
          <a:off x="1359535" y="1895368"/>
          <a:ext cx="5438140" cy="595889"/>
        </a:xfrm>
        <a:prstGeom prst="rect">
          <a:avLst/>
        </a:prstGeom>
        <a:solidFill>
          <a:schemeClr val="accent1">
            <a:alpha val="9000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15" tIns="151356" rIns="105515" bIns="15135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User can create new menu items by adding items from the inventory</a:t>
          </a:r>
        </a:p>
      </dsp:txBody>
      <dsp:txXfrm>
        <a:off x="1359535" y="1895368"/>
        <a:ext cx="5438140" cy="595889"/>
      </dsp:txXfrm>
    </dsp:sp>
    <dsp:sp modelId="{0E00DBAD-6811-47C0-AC56-E154B7204716}">
      <dsp:nvSpPr>
        <dsp:cNvPr id="0" name=""/>
        <dsp:cNvSpPr/>
      </dsp:nvSpPr>
      <dsp:spPr>
        <a:xfrm>
          <a:off x="0" y="1895368"/>
          <a:ext cx="1359535" cy="595889"/>
        </a:xfrm>
        <a:prstGeom prst="rect">
          <a:avLst/>
        </a:prstGeom>
        <a:solidFill>
          <a:schemeClr val="accent1"/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42" tIns="58861" rIns="71942" bIns="588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Create</a:t>
          </a:r>
        </a:p>
      </dsp:txBody>
      <dsp:txXfrm>
        <a:off x="0" y="1895368"/>
        <a:ext cx="1359535" cy="595889"/>
      </dsp:txXfrm>
    </dsp:sp>
    <dsp:sp modelId="{6C7DDF6D-E253-4126-A674-DE0B4B671E72}">
      <dsp:nvSpPr>
        <dsp:cNvPr id="0" name=""/>
        <dsp:cNvSpPr/>
      </dsp:nvSpPr>
      <dsp:spPr>
        <a:xfrm>
          <a:off x="1359535" y="2527011"/>
          <a:ext cx="5438140" cy="595889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15" tIns="151356" rIns="105515" bIns="15135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User can  edit/delete menu items from the menu item page</a:t>
          </a:r>
        </a:p>
      </dsp:txBody>
      <dsp:txXfrm>
        <a:off x="1359535" y="2527011"/>
        <a:ext cx="5438140" cy="595889"/>
      </dsp:txXfrm>
    </dsp:sp>
    <dsp:sp modelId="{4AA55DFD-2569-483C-9E31-E58B53047028}">
      <dsp:nvSpPr>
        <dsp:cNvPr id="0" name=""/>
        <dsp:cNvSpPr/>
      </dsp:nvSpPr>
      <dsp:spPr>
        <a:xfrm>
          <a:off x="0" y="2527011"/>
          <a:ext cx="1359535" cy="59588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42" tIns="58861" rIns="71942" bIns="588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Edit/delete</a:t>
          </a:r>
        </a:p>
      </dsp:txBody>
      <dsp:txXfrm>
        <a:off x="0" y="2527011"/>
        <a:ext cx="1359535" cy="595889"/>
      </dsp:txXfrm>
    </dsp:sp>
    <dsp:sp modelId="{1C572841-D062-417D-ABAB-B3558862FD94}">
      <dsp:nvSpPr>
        <dsp:cNvPr id="0" name=""/>
        <dsp:cNvSpPr/>
      </dsp:nvSpPr>
      <dsp:spPr>
        <a:xfrm>
          <a:off x="1359535" y="3158653"/>
          <a:ext cx="5438140" cy="59588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15" tIns="151356" rIns="105515" bIns="15135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User can access the orders page from the home page</a:t>
          </a:r>
        </a:p>
      </dsp:txBody>
      <dsp:txXfrm>
        <a:off x="1359535" y="3158653"/>
        <a:ext cx="5438140" cy="595889"/>
      </dsp:txXfrm>
    </dsp:sp>
    <dsp:sp modelId="{A731FE86-9C63-4229-A0F5-2F13D2162C0C}">
      <dsp:nvSpPr>
        <dsp:cNvPr id="0" name=""/>
        <dsp:cNvSpPr/>
      </dsp:nvSpPr>
      <dsp:spPr>
        <a:xfrm>
          <a:off x="0" y="3158653"/>
          <a:ext cx="1359535" cy="5958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42" tIns="58861" rIns="71942" bIns="588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Access</a:t>
          </a:r>
        </a:p>
      </dsp:txBody>
      <dsp:txXfrm>
        <a:off x="0" y="3158653"/>
        <a:ext cx="1359535" cy="595889"/>
      </dsp:txXfrm>
    </dsp:sp>
    <dsp:sp modelId="{B3C6C594-91CD-4281-A52A-595AA4E06348}">
      <dsp:nvSpPr>
        <dsp:cNvPr id="0" name=""/>
        <dsp:cNvSpPr/>
      </dsp:nvSpPr>
      <dsp:spPr>
        <a:xfrm>
          <a:off x="1359535" y="3790296"/>
          <a:ext cx="5438140" cy="59588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15" tIns="151356" rIns="105515" bIns="15135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User can enter/edit orders from the order page</a:t>
          </a:r>
        </a:p>
      </dsp:txBody>
      <dsp:txXfrm>
        <a:off x="1359535" y="3790296"/>
        <a:ext cx="5438140" cy="595889"/>
      </dsp:txXfrm>
    </dsp:sp>
    <dsp:sp modelId="{C5DC3F89-1E18-44D5-8B5F-52568EF67937}">
      <dsp:nvSpPr>
        <dsp:cNvPr id="0" name=""/>
        <dsp:cNvSpPr/>
      </dsp:nvSpPr>
      <dsp:spPr>
        <a:xfrm>
          <a:off x="0" y="3790296"/>
          <a:ext cx="1359535" cy="5958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42" tIns="58861" rIns="71942" bIns="588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Enter/edit</a:t>
          </a:r>
        </a:p>
      </dsp:txBody>
      <dsp:txXfrm>
        <a:off x="0" y="3790296"/>
        <a:ext cx="1359535" cy="595889"/>
      </dsp:txXfrm>
    </dsp:sp>
    <dsp:sp modelId="{53B34481-D310-41CE-BD83-2069338D87EE}">
      <dsp:nvSpPr>
        <dsp:cNvPr id="0" name=""/>
        <dsp:cNvSpPr/>
      </dsp:nvSpPr>
      <dsp:spPr>
        <a:xfrm>
          <a:off x="1359535" y="4421938"/>
          <a:ext cx="5438140" cy="595889"/>
        </a:xfrm>
        <a:prstGeom prst="rect">
          <a:avLst/>
        </a:prstGeom>
        <a:solidFill>
          <a:schemeClr val="accent1">
            <a:alpha val="9000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15" tIns="151356" rIns="105515" bIns="15135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User can view their order details from the order summary page</a:t>
          </a:r>
        </a:p>
      </dsp:txBody>
      <dsp:txXfrm>
        <a:off x="1359535" y="4421938"/>
        <a:ext cx="5438140" cy="595889"/>
      </dsp:txXfrm>
    </dsp:sp>
    <dsp:sp modelId="{C80B6441-FCB7-4E76-A897-62667D8BED20}">
      <dsp:nvSpPr>
        <dsp:cNvPr id="0" name=""/>
        <dsp:cNvSpPr/>
      </dsp:nvSpPr>
      <dsp:spPr>
        <a:xfrm>
          <a:off x="0" y="4421938"/>
          <a:ext cx="1359535" cy="595889"/>
        </a:xfrm>
        <a:prstGeom prst="rect">
          <a:avLst/>
        </a:prstGeom>
        <a:solidFill>
          <a:schemeClr val="accent1"/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42" tIns="58861" rIns="71942" bIns="588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View</a:t>
          </a:r>
        </a:p>
      </dsp:txBody>
      <dsp:txXfrm>
        <a:off x="0" y="4421938"/>
        <a:ext cx="1359535" cy="595889"/>
      </dsp:txXfrm>
    </dsp:sp>
    <dsp:sp modelId="{5998088B-C3EC-47C7-956D-91E98E84A1AC}">
      <dsp:nvSpPr>
        <dsp:cNvPr id="0" name=""/>
        <dsp:cNvSpPr/>
      </dsp:nvSpPr>
      <dsp:spPr>
        <a:xfrm>
          <a:off x="1359535" y="5053581"/>
          <a:ext cx="5438140" cy="595889"/>
        </a:xfrm>
        <a:prstGeom prst="rect">
          <a:avLst/>
        </a:prstGeom>
        <a:solidFill>
          <a:schemeClr val="accent6">
            <a:alpha val="9000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15" tIns="151356" rIns="105515" bIns="15135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User can create an order that  will be stored in the database</a:t>
          </a:r>
        </a:p>
      </dsp:txBody>
      <dsp:txXfrm>
        <a:off x="1359535" y="5053581"/>
        <a:ext cx="5438140" cy="595889"/>
      </dsp:txXfrm>
    </dsp:sp>
    <dsp:sp modelId="{A0B0A46C-E3EA-449B-991F-5F1A92E9591E}">
      <dsp:nvSpPr>
        <dsp:cNvPr id="0" name=""/>
        <dsp:cNvSpPr/>
      </dsp:nvSpPr>
      <dsp:spPr>
        <a:xfrm>
          <a:off x="0" y="5053581"/>
          <a:ext cx="1359535" cy="595889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42" tIns="58861" rIns="71942" bIns="588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Create</a:t>
          </a:r>
        </a:p>
      </dsp:txBody>
      <dsp:txXfrm>
        <a:off x="0" y="5053581"/>
        <a:ext cx="1359535" cy="5958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DE345-DEC4-42B7-9B41-3FF36B067599}">
      <dsp:nvSpPr>
        <dsp:cNvPr id="0" name=""/>
        <dsp:cNvSpPr/>
      </dsp:nvSpPr>
      <dsp:spPr>
        <a:xfrm>
          <a:off x="3781" y="75298"/>
          <a:ext cx="2273944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Compatibility:</a:t>
          </a:r>
          <a:endParaRPr lang="en-US" sz="1200" kern="1200"/>
        </a:p>
      </dsp:txBody>
      <dsp:txXfrm>
        <a:off x="3781" y="75298"/>
        <a:ext cx="2273944" cy="345600"/>
      </dsp:txXfrm>
    </dsp:sp>
    <dsp:sp modelId="{0735346C-5A71-4966-A5C5-77790BE1B0B5}">
      <dsp:nvSpPr>
        <dsp:cNvPr id="0" name=""/>
        <dsp:cNvSpPr/>
      </dsp:nvSpPr>
      <dsp:spPr>
        <a:xfrm>
          <a:off x="3781" y="420898"/>
          <a:ext cx="2273944" cy="32898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RIMS will be web based and available on any systems with internet access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RIMS will be accessible to all major web browsers(Chrome, FIreFox, Edge,etc)</a:t>
          </a:r>
          <a:endParaRPr lang="en-US" sz="1200" kern="1200"/>
        </a:p>
      </dsp:txBody>
      <dsp:txXfrm>
        <a:off x="3781" y="420898"/>
        <a:ext cx="2273944" cy="3289882"/>
      </dsp:txXfrm>
    </dsp:sp>
    <dsp:sp modelId="{2EA34BA9-7D97-42F0-B6A8-1593A444952F}">
      <dsp:nvSpPr>
        <dsp:cNvPr id="0" name=""/>
        <dsp:cNvSpPr/>
      </dsp:nvSpPr>
      <dsp:spPr>
        <a:xfrm>
          <a:off x="2596078" y="75298"/>
          <a:ext cx="2273944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Usability:</a:t>
          </a:r>
          <a:endParaRPr lang="en-US" sz="1200" kern="1200"/>
        </a:p>
      </dsp:txBody>
      <dsp:txXfrm>
        <a:off x="2596078" y="75298"/>
        <a:ext cx="2273944" cy="345600"/>
      </dsp:txXfrm>
    </dsp:sp>
    <dsp:sp modelId="{20A75BE1-001B-4165-A64C-40FFEC9754C5}">
      <dsp:nvSpPr>
        <dsp:cNvPr id="0" name=""/>
        <dsp:cNvSpPr/>
      </dsp:nvSpPr>
      <dsp:spPr>
        <a:xfrm>
          <a:off x="2596078" y="420898"/>
          <a:ext cx="2273944" cy="32898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RIMS will incorporate material design elements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RIMS will include necessary accessibility options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Universal fonts will be used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Robust design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All images, buttons, items on site are clearly defined and described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Pages will be simple in design, and perform one main task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Documentation will be thorough and easily accessible</a:t>
          </a:r>
          <a:endParaRPr lang="en-US" sz="1200" kern="1200"/>
        </a:p>
      </dsp:txBody>
      <dsp:txXfrm>
        <a:off x="2596078" y="420898"/>
        <a:ext cx="2273944" cy="3289882"/>
      </dsp:txXfrm>
    </dsp:sp>
    <dsp:sp modelId="{F7B2C4A7-FCC7-446A-8D82-137CA42AA3A9}">
      <dsp:nvSpPr>
        <dsp:cNvPr id="0" name=""/>
        <dsp:cNvSpPr/>
      </dsp:nvSpPr>
      <dsp:spPr>
        <a:xfrm>
          <a:off x="5188376" y="75298"/>
          <a:ext cx="2273944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Performance</a:t>
          </a:r>
          <a:endParaRPr lang="en-US" sz="1200" kern="1200"/>
        </a:p>
      </dsp:txBody>
      <dsp:txXfrm>
        <a:off x="5188376" y="75298"/>
        <a:ext cx="2273944" cy="345600"/>
      </dsp:txXfrm>
    </dsp:sp>
    <dsp:sp modelId="{64BCE524-DCFC-4BD7-8247-88D5DEFF6FC0}">
      <dsp:nvSpPr>
        <dsp:cNvPr id="0" name=""/>
        <dsp:cNvSpPr/>
      </dsp:nvSpPr>
      <dsp:spPr>
        <a:xfrm>
          <a:off x="5188376" y="420898"/>
          <a:ext cx="2273944" cy="32898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Simple, scalable design will allow for fast loading of web pages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Database operations will be tuned for reliability and speed</a:t>
          </a:r>
          <a:endParaRPr lang="en-US" sz="1200" kern="1200"/>
        </a:p>
      </dsp:txBody>
      <dsp:txXfrm>
        <a:off x="5188376" y="420898"/>
        <a:ext cx="2273944" cy="3289882"/>
      </dsp:txXfrm>
    </dsp:sp>
    <dsp:sp modelId="{EC379B93-CC89-40FE-9919-AC9B8C28D76B}">
      <dsp:nvSpPr>
        <dsp:cNvPr id="0" name=""/>
        <dsp:cNvSpPr/>
      </dsp:nvSpPr>
      <dsp:spPr>
        <a:xfrm>
          <a:off x="7780673" y="75298"/>
          <a:ext cx="2273944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Security</a:t>
          </a:r>
          <a:endParaRPr lang="en-US" sz="1200" kern="1200"/>
        </a:p>
      </dsp:txBody>
      <dsp:txXfrm>
        <a:off x="7780673" y="75298"/>
        <a:ext cx="2273944" cy="345600"/>
      </dsp:txXfrm>
    </dsp:sp>
    <dsp:sp modelId="{94D735EA-BD2A-44A3-BC52-539D24F50959}">
      <dsp:nvSpPr>
        <dsp:cNvPr id="0" name=""/>
        <dsp:cNvSpPr/>
      </dsp:nvSpPr>
      <dsp:spPr>
        <a:xfrm>
          <a:off x="7780673" y="420898"/>
          <a:ext cx="2273944" cy="32898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User credentials will be stored securely on the database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Passwords will be encrypted</a:t>
          </a:r>
          <a:endParaRPr lang="en-US" sz="1200" kern="1200"/>
        </a:p>
      </dsp:txBody>
      <dsp:txXfrm>
        <a:off x="7780673" y="420898"/>
        <a:ext cx="2273944" cy="32898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3017F2-FB44-40FE-BC88-647CBDC1B60F}">
      <dsp:nvSpPr>
        <dsp:cNvPr id="0" name=""/>
        <dsp:cNvSpPr/>
      </dsp:nvSpPr>
      <dsp:spPr>
        <a:xfrm>
          <a:off x="0" y="75427"/>
          <a:ext cx="7526419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Scope of Project: Original scope was much too large</a:t>
          </a:r>
        </a:p>
      </dsp:txBody>
      <dsp:txXfrm>
        <a:off x="25188" y="100615"/>
        <a:ext cx="7476043" cy="465594"/>
      </dsp:txXfrm>
    </dsp:sp>
    <dsp:sp modelId="{4D1D28ED-06A0-4D39-9613-A92062ED6F53}">
      <dsp:nvSpPr>
        <dsp:cNvPr id="0" name=""/>
        <dsp:cNvSpPr/>
      </dsp:nvSpPr>
      <dsp:spPr>
        <a:xfrm>
          <a:off x="0" y="591397"/>
          <a:ext cx="7526419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96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Solution: Break project down to smaller modules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Modular programming allows for faster build time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Refactoring is easier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Testing is simpler, more efficient</a:t>
          </a:r>
        </a:p>
      </dsp:txBody>
      <dsp:txXfrm>
        <a:off x="0" y="591397"/>
        <a:ext cx="7526419" cy="1130220"/>
      </dsp:txXfrm>
    </dsp:sp>
    <dsp:sp modelId="{A5C9AB36-19FF-4369-8BBB-94E15A146900}">
      <dsp:nvSpPr>
        <dsp:cNvPr id="0" name=""/>
        <dsp:cNvSpPr/>
      </dsp:nvSpPr>
      <dsp:spPr>
        <a:xfrm>
          <a:off x="0" y="1721617"/>
          <a:ext cx="7526419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Website did not scale well on mobile</a:t>
          </a:r>
        </a:p>
      </dsp:txBody>
      <dsp:txXfrm>
        <a:off x="25188" y="1746805"/>
        <a:ext cx="7476043" cy="465594"/>
      </dsp:txXfrm>
    </dsp:sp>
    <dsp:sp modelId="{98C40969-A50C-4B0B-BBD3-0E501939B930}">
      <dsp:nvSpPr>
        <dsp:cNvPr id="0" name=""/>
        <dsp:cNvSpPr/>
      </dsp:nvSpPr>
      <dsp:spPr>
        <a:xfrm>
          <a:off x="0" y="2237587"/>
          <a:ext cx="7526419" cy="847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96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Solution: add responsive design elements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Bootstrap classes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CSS@media rules</a:t>
          </a:r>
        </a:p>
      </dsp:txBody>
      <dsp:txXfrm>
        <a:off x="0" y="2237587"/>
        <a:ext cx="7526419" cy="847665"/>
      </dsp:txXfrm>
    </dsp:sp>
    <dsp:sp modelId="{AA92A47F-F1A3-4AD6-BB42-E6EDAEFB7F99}">
      <dsp:nvSpPr>
        <dsp:cNvPr id="0" name=""/>
        <dsp:cNvSpPr/>
      </dsp:nvSpPr>
      <dsp:spPr>
        <a:xfrm>
          <a:off x="0" y="3085252"/>
          <a:ext cx="7526419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Security Features: tough to implement</a:t>
          </a:r>
        </a:p>
      </dsp:txBody>
      <dsp:txXfrm>
        <a:off x="25188" y="3110440"/>
        <a:ext cx="7476043" cy="465594"/>
      </dsp:txXfrm>
    </dsp:sp>
    <dsp:sp modelId="{F31433A4-3E85-4939-9E0C-5E42D1DA783D}">
      <dsp:nvSpPr>
        <dsp:cNvPr id="0" name=""/>
        <dsp:cNvSpPr/>
      </dsp:nvSpPr>
      <dsp:spPr>
        <a:xfrm>
          <a:off x="0" y="3601222"/>
          <a:ext cx="7526419" cy="847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96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Solution: find help from students, teachers, online programs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Simplify login to one role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add additional roles as programming skills increase</a:t>
          </a:r>
        </a:p>
      </dsp:txBody>
      <dsp:txXfrm>
        <a:off x="0" y="3601222"/>
        <a:ext cx="7526419" cy="847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812CD-4FCD-4EC5-9243-021366F18F5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25479-1EEC-4F78-A43B-88F9FB83F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81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Navigation, Buttons, common color theme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25479-1EEC-4F78-A43B-88F9FB83FF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41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4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33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4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4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6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5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6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5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8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5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8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2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able, indoor, ceiling, floor&#10;&#10;Description automatically generated">
            <a:extLst>
              <a:ext uri="{FF2B5EF4-FFF2-40B4-BE49-F238E27FC236}">
                <a16:creationId xmlns:a16="http://schemas.microsoft.com/office/drawing/2014/main" id="{041892E5-E94A-467C-9A40-9A0BC3400E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6" b="86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170D1D-9F1B-402B-87F8-44B41A532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pPr rtl="0">
              <a:spcBef>
                <a:spcPts val="1600"/>
              </a:spcBef>
              <a:spcAft>
                <a:spcPts val="0"/>
              </a:spcAft>
            </a:pPr>
            <a:r>
              <a:rPr lang="en-US" sz="5000" b="1" i="0" u="none" strike="noStrike">
                <a:solidFill>
                  <a:srgbClr val="FFFFFF"/>
                </a:solidFill>
                <a:effectLst/>
                <a:latin typeface="PT Sans Narrow"/>
              </a:rPr>
              <a:t>RIMS </a:t>
            </a:r>
            <a:br>
              <a:rPr lang="en-US" sz="5000" b="0">
                <a:solidFill>
                  <a:srgbClr val="FFFFFF"/>
                </a:solidFill>
                <a:effectLst/>
              </a:rPr>
            </a:br>
            <a:r>
              <a:rPr lang="en-US" sz="5000" b="1" i="0" u="none" strike="noStrike">
                <a:solidFill>
                  <a:srgbClr val="FFFFFF"/>
                </a:solidFill>
                <a:effectLst/>
                <a:latin typeface="PT Sans Narrow"/>
              </a:rPr>
              <a:t>Restaurant Inventory  Management System</a:t>
            </a:r>
            <a:br>
              <a:rPr lang="en-US" sz="5000" b="0">
                <a:solidFill>
                  <a:srgbClr val="FFFFFF"/>
                </a:solidFill>
                <a:effectLst/>
              </a:rPr>
            </a:br>
            <a:br>
              <a:rPr lang="en-US" sz="5000">
                <a:solidFill>
                  <a:srgbClr val="FFFFFF"/>
                </a:solidFill>
              </a:rPr>
            </a:br>
            <a:r>
              <a:rPr lang="en-US" sz="5000">
                <a:solidFill>
                  <a:srgbClr val="FFFFFF"/>
                </a:solidFill>
              </a:rPr>
              <a:t>Module One: Order and Menu Items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20ACC-D0D4-4B68-B596-74AA3E483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130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300">
                <a:solidFill>
                  <a:srgbClr val="FFFFFF"/>
                </a:solidFill>
              </a:rPr>
              <a:t>Drew Parsons</a:t>
            </a:r>
          </a:p>
          <a:p>
            <a:pPr>
              <a:lnSpc>
                <a:spcPct val="110000"/>
              </a:lnSpc>
            </a:pPr>
            <a:r>
              <a:rPr lang="en-US" sz="1300">
                <a:solidFill>
                  <a:srgbClr val="FFFFFF"/>
                </a:solidFill>
              </a:rPr>
              <a:t>drewmparsons@gmail.com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2784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32193-9B95-4821-A745-639F9E692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Non-Functional Requirements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5267E8-181D-4064-BEBF-5FEE022DC2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50603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0982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B1F4-81EF-4CCB-9F6E-C70983C3F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6C0E6-BB44-47D0-AA6F-103118007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 workflow for RIMS website</a:t>
            </a:r>
          </a:p>
        </p:txBody>
      </p:sp>
    </p:spTree>
    <p:extLst>
      <p:ext uri="{BB962C8B-B14F-4D97-AF65-F5344CB8AC3E}">
        <p14:creationId xmlns:p14="http://schemas.microsoft.com/office/powerpoint/2010/main" val="1010101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95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C5A35-CDE9-48F5-A6C0-20737EBDE6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1" b="33770"/>
          <a:stretch/>
        </p:blipFill>
        <p:spPr>
          <a:xfrm>
            <a:off x="477012" y="480060"/>
            <a:ext cx="11201400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5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B1F4-81EF-4CCB-9F6E-C70983C3F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6C0E6-BB44-47D0-AA6F-103118007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 entity relationship diagram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892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102330-17C4-4BE2-83A8-2B5A13F15371}"/>
              </a:ext>
            </a:extLst>
          </p:cNvPr>
          <p:cNvSpPr txBox="1"/>
          <p:nvPr/>
        </p:nvSpPr>
        <p:spPr>
          <a:xfrm>
            <a:off x="435869" y="640080"/>
            <a:ext cx="3659246" cy="2862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DB diagram for Order and Menu Items Module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spc="-5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86BC72BF-80B2-4440-B32B-4DDE0352D8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7" t="3332" r="29074" b="35973"/>
          <a:stretch/>
        </p:blipFill>
        <p:spPr>
          <a:xfrm>
            <a:off x="5624580" y="640080"/>
            <a:ext cx="559117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53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B1F4-81EF-4CCB-9F6E-C70983C3F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6C0E6-BB44-47D0-AA6F-103118007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72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4B475C9E-9B6C-4D05-A4F2-8B1B3333E8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683154"/>
              </p:ext>
            </p:extLst>
          </p:nvPr>
        </p:nvGraphicFramePr>
        <p:xfrm>
          <a:off x="1266738" y="620785"/>
          <a:ext cx="7526419" cy="452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3452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613731CD-2826-4545-BEE3-BB24ABF1B9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971734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35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B1F4-81EF-4CCB-9F6E-C70983C3F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6C0E6-BB44-47D0-AA6F-103118007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the application</a:t>
            </a:r>
          </a:p>
          <a:p>
            <a:r>
              <a:rPr lang="en-US" dirty="0"/>
              <a:t>who its for and what it does</a:t>
            </a:r>
          </a:p>
        </p:txBody>
      </p:sp>
    </p:spTree>
    <p:extLst>
      <p:ext uri="{BB962C8B-B14F-4D97-AF65-F5344CB8AC3E}">
        <p14:creationId xmlns:p14="http://schemas.microsoft.com/office/powerpoint/2010/main" val="377499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A21E-42E0-4D98-9D18-2BFDEF68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RIMS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E750C-D010-4790-A90A-158169010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RIMS is a  Restaurant Inventory Management System. </a:t>
            </a:r>
          </a:p>
          <a:p>
            <a:r>
              <a:rPr lang="en-US" dirty="0"/>
              <a:t>RIMS is a  web-based application that will allow users to manage their  restaurant menu items, product inventory, and outgoing orders.  </a:t>
            </a:r>
          </a:p>
          <a:p>
            <a:r>
              <a:rPr lang="en-US" dirty="0"/>
              <a:t>RIMS will allow customers to order menu items from the current menu set by the restaurant administrator</a:t>
            </a:r>
          </a:p>
          <a:p>
            <a:r>
              <a:rPr lang="en-US" dirty="0"/>
              <a:t>RIMS Module one: consists of Menu Creation, Order Creation, and User Login and Registration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629C0-F2C9-436F-8E2E-7043472AD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Overview of application</a:t>
            </a:r>
          </a:p>
          <a:p>
            <a:r>
              <a:rPr lang="en-US" dirty="0"/>
              <a:t>And current module</a:t>
            </a:r>
          </a:p>
        </p:txBody>
      </p:sp>
    </p:spTree>
    <p:extLst>
      <p:ext uri="{BB962C8B-B14F-4D97-AF65-F5344CB8AC3E}">
        <p14:creationId xmlns:p14="http://schemas.microsoft.com/office/powerpoint/2010/main" val="232241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5440-91D9-4105-A3E8-4BA72F555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EFD913-5F04-4E4E-B370-8F26E7A777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994539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6744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B1F4-81EF-4CCB-9F6E-C70983C3F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6C0E6-BB44-47D0-AA6F-103118007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76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2B6C9846-B5AB-4E52-988D-F7E5865C9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6F3D7E8E-8467-4198-87E0-ADC1B604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123359BA-6004-426B-AF80-9A6BAA28D0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756798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7811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B1F4-81EF-4CCB-9F6E-C70983C3F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6C0E6-BB44-47D0-AA6F-103118007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 of the software from the users perspective</a:t>
            </a:r>
          </a:p>
        </p:txBody>
      </p:sp>
    </p:spTree>
    <p:extLst>
      <p:ext uri="{BB962C8B-B14F-4D97-AF65-F5344CB8AC3E}">
        <p14:creationId xmlns:p14="http://schemas.microsoft.com/office/powerpoint/2010/main" val="1412108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7E43B-38AC-4B3E-8169-EE3E3759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Functional 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19E788-34B6-46F6-9B8B-97A1A66F04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07329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9437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IMS">
      <a:dk1>
        <a:sysClr val="windowText" lastClr="000000"/>
      </a:dk1>
      <a:lt1>
        <a:sysClr val="window" lastClr="FFFFFF"/>
      </a:lt1>
      <a:dk2>
        <a:srgbClr val="1B1A1A"/>
      </a:dk2>
      <a:lt2>
        <a:srgbClr val="D9E0E6"/>
      </a:lt2>
      <a:accent1>
        <a:srgbClr val="591B26"/>
      </a:accent1>
      <a:accent2>
        <a:srgbClr val="D99E6A"/>
      </a:accent2>
      <a:accent3>
        <a:srgbClr val="4C5459"/>
      </a:accent3>
      <a:accent4>
        <a:srgbClr val="F2E6D8"/>
      </a:accent4>
      <a:accent5>
        <a:srgbClr val="F5F5F5"/>
      </a:accent5>
      <a:accent6>
        <a:srgbClr val="1B1A1A"/>
      </a:accent6>
      <a:hlink>
        <a:srgbClr val="D99E6A"/>
      </a:hlink>
      <a:folHlink>
        <a:srgbClr val="4C5459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590</Words>
  <Application>Microsoft Office PowerPoint</Application>
  <PresentationFormat>Widescreen</PresentationFormat>
  <Paragraphs>101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PT Sans Narrow</vt:lpstr>
      <vt:lpstr>Univers</vt:lpstr>
      <vt:lpstr>Univers Condensed</vt:lpstr>
      <vt:lpstr>RetrospectVTI</vt:lpstr>
      <vt:lpstr>RIMS  Restaurant Inventory  Management System  Module One: Order and Menu Items</vt:lpstr>
      <vt:lpstr>PowerPoint Presentation</vt:lpstr>
      <vt:lpstr>Background</vt:lpstr>
      <vt:lpstr>About RIMS</vt:lpstr>
      <vt:lpstr>Target Audience</vt:lpstr>
      <vt:lpstr>Tools and Technologies</vt:lpstr>
      <vt:lpstr>PowerPoint Presentation</vt:lpstr>
      <vt:lpstr>User Stories</vt:lpstr>
      <vt:lpstr>Functional Requirements</vt:lpstr>
      <vt:lpstr>Non-Functional Requirements</vt:lpstr>
      <vt:lpstr>Work Flow</vt:lpstr>
      <vt:lpstr>PowerPoint Presentation</vt:lpstr>
      <vt:lpstr>Database ERD</vt:lpstr>
      <vt:lpstr>PowerPoint Presentation</vt:lpstr>
      <vt:lpstr>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RIMS  Restaurant Inventory  Management System  Module One: Order and Menu Items</dc:title>
  <dc:creator>Drew Parsons</dc:creator>
  <cp:lastModifiedBy>Drew Parsons</cp:lastModifiedBy>
  <cp:revision>21</cp:revision>
  <dcterms:created xsi:type="dcterms:W3CDTF">2021-06-22T16:49:01Z</dcterms:created>
  <dcterms:modified xsi:type="dcterms:W3CDTF">2021-06-22T19:05:52Z</dcterms:modified>
</cp:coreProperties>
</file>