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C9AEC50-3148-4B7E-9A0D-085B8B60A772}">
          <p14:sldIdLst>
            <p14:sldId id="256"/>
          </p14:sldIdLst>
        </p14:section>
        <p14:section name="The goal" id="{6DF42D54-A943-4400-9994-BD5AE9E35A88}">
          <p14:sldIdLst>
            <p14:sldId id="257"/>
            <p14:sldId id="258"/>
          </p14:sldIdLst>
        </p14:section>
        <p14:section name="The approach" id="{159530FB-05FE-409B-8274-C181160A8903}">
          <p14:sldIdLst>
            <p14:sldId id="259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The result" id="{EEDCA5B2-0F8B-4750-92C8-D9461D5EF7D2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01337"/>
            <a:ext cx="8825658" cy="1080592"/>
          </a:xfrm>
        </p:spPr>
        <p:txBody>
          <a:bodyPr/>
          <a:lstStyle/>
          <a:p>
            <a:r>
              <a:rPr lang="en-US" dirty="0" smtClean="0"/>
              <a:t>CS 113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/>
              <a:t>by </a:t>
            </a:r>
            <a:r>
              <a:rPr lang="en-US" dirty="0" smtClean="0"/>
              <a:t>Jack, Zach, Julian, Andrew, 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Structures Used:</a:t>
            </a:r>
          </a:p>
          <a:p>
            <a:pPr lvl="1"/>
            <a:r>
              <a:rPr lang="en-US" dirty="0" smtClean="0"/>
              <a:t>Arrays.</a:t>
            </a:r>
          </a:p>
          <a:p>
            <a:pPr lvl="2"/>
            <a:r>
              <a:rPr lang="en-US" dirty="0" smtClean="0"/>
              <a:t>Buried in there, somewhere.</a:t>
            </a:r>
          </a:p>
          <a:p>
            <a:pPr lvl="1"/>
            <a:r>
              <a:rPr lang="en-US" dirty="0" err="1" smtClean="0"/>
              <a:t>ArrayLists</a:t>
            </a:r>
            <a:r>
              <a:rPr lang="en-US" dirty="0" smtClean="0"/>
              <a:t>, lots of </a:t>
            </a:r>
            <a:r>
              <a:rPr lang="en-US" dirty="0" err="1" smtClean="0"/>
              <a:t>ArrayLists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Primary means of containing Entities and Collisions.</a:t>
            </a:r>
          </a:p>
          <a:p>
            <a:pPr lvl="2"/>
            <a:r>
              <a:rPr lang="en-US" dirty="0" smtClean="0"/>
              <a:t>Easy to use, hard on the rubric.</a:t>
            </a:r>
          </a:p>
          <a:p>
            <a:pPr lvl="1"/>
            <a:r>
              <a:rPr lang="en-US" dirty="0" err="1" smtClean="0"/>
              <a:t>Enums</a:t>
            </a:r>
            <a:r>
              <a:rPr lang="en-US" dirty="0" smtClean="0"/>
              <a:t> (c’mon).</a:t>
            </a:r>
          </a:p>
          <a:p>
            <a:pPr lvl="2"/>
            <a:r>
              <a:rPr lang="en-US" dirty="0" smtClean="0"/>
              <a:t>At least two </a:t>
            </a:r>
            <a:r>
              <a:rPr lang="en-US" dirty="0" err="1" smtClean="0"/>
              <a:t>enums</a:t>
            </a:r>
            <a:r>
              <a:rPr lang="en-US" dirty="0" smtClean="0"/>
              <a:t> are defined by the Entity class</a:t>
            </a:r>
          </a:p>
          <a:p>
            <a:pPr lvl="3"/>
            <a:r>
              <a:rPr lang="en-US" dirty="0" smtClean="0"/>
              <a:t>Direction contains… directions.</a:t>
            </a:r>
          </a:p>
          <a:p>
            <a:pPr lvl="3"/>
            <a:r>
              <a:rPr lang="en-US" dirty="0" smtClean="0"/>
              <a:t>Shape is used by the </a:t>
            </a:r>
            <a:r>
              <a:rPr lang="en-US" dirty="0" err="1" smtClean="0"/>
              <a:t>drawEntity</a:t>
            </a:r>
            <a:r>
              <a:rPr lang="en-US" dirty="0" smtClean="0"/>
              <a:t> method to draw rectangles or circles.</a:t>
            </a:r>
          </a:p>
          <a:p>
            <a:pPr lvl="1"/>
            <a:r>
              <a:rPr lang="en-US" dirty="0" err="1" smtClean="0"/>
              <a:t>HashMap</a:t>
            </a:r>
            <a:r>
              <a:rPr lang="en-US" dirty="0" smtClean="0"/>
              <a:t>(s).</a:t>
            </a:r>
          </a:p>
          <a:p>
            <a:pPr lvl="2"/>
            <a:r>
              <a:rPr lang="en-US" dirty="0" smtClean="0"/>
              <a:t>Pacman uses a </a:t>
            </a:r>
            <a:r>
              <a:rPr lang="en-US" dirty="0" err="1" smtClean="0"/>
              <a:t>HashMap</a:t>
            </a:r>
            <a:r>
              <a:rPr lang="en-US" dirty="0" smtClean="0"/>
              <a:t> to alternate between mouth states.</a:t>
            </a:r>
          </a:p>
          <a:p>
            <a:pPr lvl="3"/>
            <a:r>
              <a:rPr lang="en-US" dirty="0" smtClean="0"/>
              <a:t>Has a Boolean as a key, with an Integer that is used for the arc angle as a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1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Algorithms:</a:t>
            </a:r>
          </a:p>
          <a:p>
            <a:pPr lvl="1"/>
            <a:r>
              <a:rPr lang="en-US" dirty="0" smtClean="0"/>
              <a:t>Going off the grid.</a:t>
            </a:r>
          </a:p>
          <a:p>
            <a:pPr lvl="2"/>
            <a:r>
              <a:rPr lang="en-US" dirty="0" smtClean="0"/>
              <a:t>Map is not array based.</a:t>
            </a:r>
          </a:p>
          <a:p>
            <a:pPr lvl="2"/>
            <a:r>
              <a:rPr lang="en-US" dirty="0" smtClean="0"/>
              <a:t>Entities ‘could’ occupy the same space unlike an array.</a:t>
            </a:r>
          </a:p>
          <a:p>
            <a:pPr lvl="2"/>
            <a:r>
              <a:rPr lang="en-US" dirty="0" smtClean="0"/>
              <a:t>Complete freedom.</a:t>
            </a:r>
          </a:p>
          <a:p>
            <a:pPr lvl="1"/>
            <a:r>
              <a:rPr lang="en-US" dirty="0" smtClean="0"/>
              <a:t>Hit Detection.</a:t>
            </a:r>
          </a:p>
          <a:p>
            <a:pPr lvl="2"/>
            <a:r>
              <a:rPr lang="en-US" dirty="0" smtClean="0"/>
              <a:t>Handling hit detection without checking an array’s neighbor takes work.</a:t>
            </a:r>
          </a:p>
          <a:p>
            <a:pPr lvl="2"/>
            <a:r>
              <a:rPr lang="en-US" dirty="0" smtClean="0"/>
              <a:t>Check for overlap based on Position2D coordinates and size.</a:t>
            </a:r>
          </a:p>
          <a:p>
            <a:pPr lvl="2"/>
            <a:r>
              <a:rPr lang="en-US" dirty="0" smtClean="0"/>
              <a:t>Produce appropriate results based on Entity types and overlaps.</a:t>
            </a:r>
          </a:p>
          <a:p>
            <a:pPr lvl="1"/>
            <a:r>
              <a:rPr lang="en-US" dirty="0" smtClean="0"/>
              <a:t>Seeking Patterns…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0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Seeking Patterns For Real This Time:</a:t>
            </a:r>
          </a:p>
          <a:p>
            <a:pPr lvl="1"/>
            <a:r>
              <a:rPr lang="en-US" dirty="0" smtClean="0"/>
              <a:t>Huge aspect of what makes the game tick.</a:t>
            </a:r>
          </a:p>
          <a:p>
            <a:pPr lvl="1"/>
            <a:r>
              <a:rPr lang="en-US" dirty="0" smtClean="0"/>
              <a:t>Multiple patterns to make the ghosts unique.</a:t>
            </a:r>
          </a:p>
          <a:p>
            <a:pPr lvl="2"/>
            <a:r>
              <a:rPr lang="en-US" dirty="0" smtClean="0"/>
              <a:t>Straight at you!</a:t>
            </a:r>
          </a:p>
          <a:p>
            <a:pPr lvl="2"/>
            <a:r>
              <a:rPr lang="en-US" dirty="0" smtClean="0"/>
              <a:t>Stop mirroring me!</a:t>
            </a:r>
          </a:p>
          <a:p>
            <a:pPr lvl="2"/>
            <a:r>
              <a:rPr lang="en-US" dirty="0" smtClean="0"/>
              <a:t>Teleporting! Game over man!</a:t>
            </a:r>
          </a:p>
          <a:p>
            <a:pPr lvl="1"/>
            <a:r>
              <a:rPr lang="en-US" dirty="0" smtClean="0"/>
              <a:t>Having difficulty getting over that wall.</a:t>
            </a:r>
          </a:p>
          <a:p>
            <a:pPr lvl="1"/>
            <a:r>
              <a:rPr lang="en-US" dirty="0" smtClean="0"/>
              <a:t>Ghosts camp like pros.</a:t>
            </a:r>
          </a:p>
          <a:p>
            <a:pPr lvl="1"/>
            <a:r>
              <a:rPr lang="en-US" dirty="0" smtClean="0"/>
              <a:t>Largely written by the person not writing this slide.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75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96" y="1326823"/>
            <a:ext cx="7315200" cy="4488186"/>
          </a:xfrm>
        </p:spPr>
      </p:pic>
    </p:spTree>
    <p:extLst>
      <p:ext uri="{BB962C8B-B14F-4D97-AF65-F5344CB8AC3E}">
        <p14:creationId xmlns:p14="http://schemas.microsoft.com/office/powerpoint/2010/main" val="373844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96" y="1325880"/>
            <a:ext cx="7315200" cy="4488187"/>
          </a:xfrm>
        </p:spPr>
      </p:pic>
    </p:spTree>
    <p:extLst>
      <p:ext uri="{BB962C8B-B14F-4D97-AF65-F5344CB8AC3E}">
        <p14:creationId xmlns:p14="http://schemas.microsoft.com/office/powerpoint/2010/main" val="93079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95" y="1325880"/>
            <a:ext cx="7315200" cy="4488187"/>
          </a:xfrm>
        </p:spPr>
      </p:pic>
    </p:spTree>
    <p:extLst>
      <p:ext uri="{BB962C8B-B14F-4D97-AF65-F5344CB8AC3E}">
        <p14:creationId xmlns:p14="http://schemas.microsoft.com/office/powerpoint/2010/main" val="29947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779" y="205172"/>
            <a:ext cx="9404723" cy="1400530"/>
          </a:xfrm>
        </p:spPr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9" y="905437"/>
            <a:ext cx="9097055" cy="5685659"/>
          </a:xfrm>
        </p:spPr>
      </p:pic>
    </p:spTree>
    <p:extLst>
      <p:ext uri="{BB962C8B-B14F-4D97-AF65-F5344CB8AC3E}">
        <p14:creationId xmlns:p14="http://schemas.microsoft.com/office/powerpoint/2010/main" val="27483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3989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game that embodies the essence of Pacman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 the player to choose a direction to move (continuously)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Have unique entities like coins, cherries, walls, and ghosts.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Handle hit detection and results between entities.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Coins: Can be picked up when the player touches them.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Cherries: Similar to coins, but with a twist…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Walls: Prevents the player and ghosts from moving through an area.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Ghosts: Ends the player upon contact.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3779" y="20517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The goal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1" y="5451895"/>
            <a:ext cx="8946541" cy="117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 enemies to move (toward the player, randomly, in patterns…)</a:t>
            </a:r>
          </a:p>
        </p:txBody>
      </p:sp>
    </p:spTree>
    <p:extLst>
      <p:ext uri="{BB962C8B-B14F-4D97-AF65-F5344CB8AC3E}">
        <p14:creationId xmlns:p14="http://schemas.microsoft.com/office/powerpoint/2010/main" val="67216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several classes which define, control, or display the game.</a:t>
            </a:r>
          </a:p>
          <a:p>
            <a:r>
              <a:rPr lang="en-US" dirty="0"/>
              <a:t>Position2D: Defines 2D spaces for hit detection size and </a:t>
            </a:r>
            <a:r>
              <a:rPr lang="en-US" dirty="0" smtClean="0"/>
              <a:t>coordinates</a:t>
            </a:r>
          </a:p>
          <a:p>
            <a:r>
              <a:rPr lang="en-US" dirty="0" smtClean="0"/>
              <a:t>Entity: Base class of all entities such as Pacman, Walls, Ghosts,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SystemManager</a:t>
            </a:r>
            <a:r>
              <a:rPr lang="en-US" dirty="0" smtClean="0"/>
              <a:t>: Hosts logic, movement input, and entity creation.</a:t>
            </a:r>
          </a:p>
          <a:p>
            <a:r>
              <a:rPr lang="en-US" dirty="0" err="1" smtClean="0"/>
              <a:t>GraphicsController</a:t>
            </a:r>
            <a:r>
              <a:rPr lang="en-US" dirty="0" smtClean="0"/>
              <a:t>: Extends </a:t>
            </a:r>
            <a:r>
              <a:rPr lang="en-US" dirty="0" err="1" smtClean="0"/>
              <a:t>JFrame</a:t>
            </a:r>
            <a:r>
              <a:rPr lang="en-US" dirty="0" smtClean="0"/>
              <a:t> to display the game.</a:t>
            </a:r>
          </a:p>
          <a:p>
            <a:r>
              <a:rPr lang="en-US" dirty="0" err="1" smtClean="0"/>
              <a:t>CenterPanel</a:t>
            </a:r>
            <a:r>
              <a:rPr lang="en-US" dirty="0" smtClean="0"/>
              <a:t>: Extends </a:t>
            </a:r>
            <a:r>
              <a:rPr lang="en-US" dirty="0" err="1" smtClean="0"/>
              <a:t>JPanel</a:t>
            </a:r>
            <a:r>
              <a:rPr lang="en-US" dirty="0" smtClean="0"/>
              <a:t> to draw entities.</a:t>
            </a:r>
          </a:p>
          <a:p>
            <a:r>
              <a:rPr lang="en-US" dirty="0" err="1" smtClean="0"/>
              <a:t>MainDriver</a:t>
            </a:r>
            <a:r>
              <a:rPr lang="en-US" dirty="0" smtClean="0"/>
              <a:t>: Contains main method used at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1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Position2D Class:</a:t>
            </a:r>
          </a:p>
          <a:p>
            <a:pPr lvl="1"/>
            <a:r>
              <a:rPr lang="en-US" dirty="0" smtClean="0"/>
              <a:t>Defines where an entity is.</a:t>
            </a:r>
          </a:p>
          <a:p>
            <a:pPr lvl="1"/>
            <a:r>
              <a:rPr lang="en-US" dirty="0" smtClean="0"/>
              <a:t>Defines how much space an entity occupies.</a:t>
            </a:r>
          </a:p>
          <a:p>
            <a:pPr lvl="1"/>
            <a:r>
              <a:rPr lang="en-US" dirty="0" smtClean="0"/>
              <a:t>Fairly straightforward class.</a:t>
            </a:r>
          </a:p>
          <a:p>
            <a:pPr lvl="1"/>
            <a:r>
              <a:rPr lang="en-US" dirty="0" smtClean="0"/>
              <a:t>Uses integers (</a:t>
            </a:r>
            <a:r>
              <a:rPr lang="en-US" dirty="0" err="1" smtClean="0"/>
              <a:t>int</a:t>
            </a:r>
            <a:r>
              <a:rPr lang="en-US" dirty="0" smtClean="0"/>
              <a:t>) to record a position in the game with X, Y coordinates.</a:t>
            </a:r>
          </a:p>
          <a:p>
            <a:pPr lvl="1"/>
            <a:r>
              <a:rPr lang="en-US" dirty="0" smtClean="0"/>
              <a:t>Uses integers (</a:t>
            </a:r>
            <a:r>
              <a:rPr lang="en-US" dirty="0" err="1" smtClean="0"/>
              <a:t>int</a:t>
            </a:r>
            <a:r>
              <a:rPr lang="en-US" dirty="0" smtClean="0"/>
              <a:t>) to record a size in the game with width and height.</a:t>
            </a:r>
          </a:p>
          <a:p>
            <a:pPr lvl="1"/>
            <a:r>
              <a:rPr lang="en-US" dirty="0" smtClean="0"/>
              <a:t>Contains methods to compare Positions for overlap (collisions).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43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Entity Class:</a:t>
            </a:r>
          </a:p>
          <a:p>
            <a:pPr lvl="1"/>
            <a:r>
              <a:rPr lang="en-US" dirty="0" smtClean="0"/>
              <a:t>Inspired by Minecraft’s Entity Class.</a:t>
            </a:r>
          </a:p>
          <a:p>
            <a:pPr lvl="1"/>
            <a:r>
              <a:rPr lang="en-US" dirty="0" smtClean="0"/>
              <a:t>Has a Position2D object.</a:t>
            </a:r>
          </a:p>
          <a:p>
            <a:pPr lvl="1"/>
            <a:r>
              <a:rPr lang="en-US" dirty="0" smtClean="0"/>
              <a:t>Has a Color object.</a:t>
            </a:r>
          </a:p>
          <a:p>
            <a:pPr lvl="1"/>
            <a:r>
              <a:rPr lang="en-US" dirty="0" smtClean="0"/>
              <a:t>Minor control over movement.</a:t>
            </a:r>
          </a:p>
          <a:p>
            <a:pPr lvl="1"/>
            <a:r>
              <a:rPr lang="en-US" dirty="0" err="1" smtClean="0"/>
              <a:t>paintEntity</a:t>
            </a:r>
            <a:r>
              <a:rPr lang="en-US" dirty="0" smtClean="0"/>
              <a:t> method: Uses a Graphics object to draw this entity.</a:t>
            </a:r>
          </a:p>
          <a:p>
            <a:pPr lvl="1"/>
            <a:r>
              <a:rPr lang="en-US" dirty="0" smtClean="0"/>
              <a:t>Parent class of all entities in the game.</a:t>
            </a:r>
          </a:p>
          <a:p>
            <a:pPr lvl="2"/>
            <a:r>
              <a:rPr lang="en-US" dirty="0" smtClean="0"/>
              <a:t>Pacman: Represents the player.  Can be steered using the arrow keys.</a:t>
            </a:r>
          </a:p>
          <a:p>
            <a:pPr lvl="2"/>
            <a:r>
              <a:rPr lang="en-US" dirty="0" smtClean="0"/>
              <a:t>Ghosts: Chase the player.</a:t>
            </a:r>
          </a:p>
          <a:p>
            <a:pPr lvl="2"/>
            <a:r>
              <a:rPr lang="en-US" dirty="0" smtClean="0"/>
              <a:t>Coins: pickup.</a:t>
            </a:r>
          </a:p>
          <a:p>
            <a:pPr lvl="2"/>
            <a:r>
              <a:rPr lang="en-US" dirty="0" smtClean="0"/>
              <a:t>Walls: Keeps the player, and ghosts in bounds.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SystemManager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Primary controller.</a:t>
            </a:r>
          </a:p>
          <a:p>
            <a:pPr lvl="1"/>
            <a:r>
              <a:rPr lang="en-US" dirty="0" smtClean="0"/>
              <a:t>Initializes entities.</a:t>
            </a:r>
          </a:p>
          <a:p>
            <a:pPr lvl="1"/>
            <a:r>
              <a:rPr lang="en-US" dirty="0" smtClean="0"/>
              <a:t>Records details like coin and cherry scores.</a:t>
            </a:r>
          </a:p>
          <a:p>
            <a:pPr lvl="1"/>
            <a:r>
              <a:rPr lang="en-US" dirty="0" smtClean="0"/>
              <a:t>Has </a:t>
            </a:r>
            <a:r>
              <a:rPr lang="en-US" dirty="0" err="1" smtClean="0"/>
              <a:t>PlayerController</a:t>
            </a:r>
            <a:r>
              <a:rPr lang="en-US" dirty="0" smtClean="0"/>
              <a:t>, a nested class that implements </a:t>
            </a:r>
            <a:r>
              <a:rPr lang="en-US" dirty="0" err="1" smtClean="0"/>
              <a:t>KeyListener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Responsible for some hit detection.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5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GraphicsController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/>
              <a:t>JFrame</a:t>
            </a:r>
            <a:r>
              <a:rPr lang="en-US" dirty="0" smtClean="0"/>
              <a:t> to use swing.</a:t>
            </a:r>
          </a:p>
          <a:p>
            <a:pPr lvl="1"/>
            <a:r>
              <a:rPr lang="en-US" dirty="0" smtClean="0"/>
              <a:t>Creates an environment for the graphics to be displayed.</a:t>
            </a:r>
          </a:p>
          <a:p>
            <a:pPr lvl="1"/>
            <a:r>
              <a:rPr lang="en-US" dirty="0" smtClean="0"/>
              <a:t>Uses a </a:t>
            </a:r>
            <a:r>
              <a:rPr lang="en-US" dirty="0" err="1" smtClean="0"/>
              <a:t>BorderLayout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Uses witchcraft threading to redraw.</a:t>
            </a:r>
          </a:p>
          <a:p>
            <a:pPr lvl="1"/>
            <a:r>
              <a:rPr lang="en-US" dirty="0" smtClean="0"/>
              <a:t>Has a </a:t>
            </a:r>
            <a:r>
              <a:rPr lang="en-US" dirty="0" err="1" smtClean="0"/>
              <a:t>SystemManager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SystemManager’s</a:t>
            </a:r>
            <a:r>
              <a:rPr lang="en-US" dirty="0" smtClean="0"/>
              <a:t> </a:t>
            </a:r>
            <a:r>
              <a:rPr lang="en-US" dirty="0" err="1" smtClean="0"/>
              <a:t>PlayerListener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Has a </a:t>
            </a:r>
            <a:r>
              <a:rPr lang="en-US" dirty="0" err="1" smtClean="0"/>
              <a:t>CenterPanel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84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CenterPanel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Responsible for drawing the pixels we care about.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/>
              <a:t>JPanel</a:t>
            </a:r>
            <a:r>
              <a:rPr lang="en-US" dirty="0"/>
              <a:t> </a:t>
            </a:r>
            <a:r>
              <a:rPr lang="en-US" dirty="0" smtClean="0"/>
              <a:t>with a constructor that accepts an </a:t>
            </a:r>
            <a:r>
              <a:rPr lang="en-US" dirty="0" err="1" smtClean="0"/>
              <a:t>ArrayList</a:t>
            </a:r>
            <a:r>
              <a:rPr lang="en-US" dirty="0" smtClean="0"/>
              <a:t> of Entity.</a:t>
            </a:r>
          </a:p>
          <a:p>
            <a:pPr lvl="1"/>
            <a:r>
              <a:rPr lang="en-US" dirty="0" smtClean="0"/>
              <a:t>Is used by </a:t>
            </a:r>
            <a:r>
              <a:rPr lang="en-US" dirty="0" err="1" smtClean="0"/>
              <a:t>GraphicsController</a:t>
            </a:r>
            <a:r>
              <a:rPr lang="en-US" dirty="0" smtClean="0"/>
              <a:t> in the center of the </a:t>
            </a:r>
            <a:r>
              <a:rPr lang="en-US" dirty="0" err="1" smtClean="0"/>
              <a:t>BorderLayout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Has the </a:t>
            </a:r>
            <a:r>
              <a:rPr lang="en-US" dirty="0" err="1" smtClean="0"/>
              <a:t>GraphicsController’s</a:t>
            </a:r>
            <a:r>
              <a:rPr lang="en-US" dirty="0" smtClean="0"/>
              <a:t> </a:t>
            </a:r>
            <a:r>
              <a:rPr lang="en-US" dirty="0" err="1" smtClean="0"/>
              <a:t>SystemManager’s</a:t>
            </a:r>
            <a:r>
              <a:rPr lang="en-US" dirty="0" smtClean="0"/>
              <a:t> Entity </a:t>
            </a:r>
            <a:r>
              <a:rPr lang="en-US" dirty="0" err="1" smtClean="0"/>
              <a:t>ArrayLIst</a:t>
            </a:r>
            <a:r>
              <a:rPr lang="en-US" dirty="0" smtClean="0"/>
              <a:t> passed.</a:t>
            </a:r>
          </a:p>
          <a:p>
            <a:pPr lvl="1"/>
            <a:r>
              <a:rPr lang="en-US" dirty="0" smtClean="0"/>
              <a:t>Iterates over the </a:t>
            </a:r>
            <a:r>
              <a:rPr lang="en-US" dirty="0" err="1" smtClean="0"/>
              <a:t>ArrayList</a:t>
            </a:r>
            <a:r>
              <a:rPr lang="en-US" dirty="0" smtClean="0"/>
              <a:t> of Entity and calls each entity’s </a:t>
            </a:r>
            <a:r>
              <a:rPr lang="en-US" dirty="0" err="1" smtClean="0"/>
              <a:t>drawEntity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88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728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CS 113 Final Project</vt:lpstr>
      <vt:lpstr>The goal</vt:lpstr>
      <vt:lpstr>PowerPoint Presentation</vt:lpstr>
      <vt:lpstr>The approach</vt:lpstr>
      <vt:lpstr>The approach</vt:lpstr>
      <vt:lpstr>The approach</vt:lpstr>
      <vt:lpstr>The approach</vt:lpstr>
      <vt:lpstr>The approach</vt:lpstr>
      <vt:lpstr>The approach</vt:lpstr>
      <vt:lpstr>The approach</vt:lpstr>
      <vt:lpstr>The approach</vt:lpstr>
      <vt:lpstr>The approach</vt:lpstr>
      <vt:lpstr>The result</vt:lpstr>
      <vt:lpstr>The result</vt:lpstr>
      <vt:lpstr>The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113 Final Project</dc:title>
  <dc:creator>Andrew Michel</dc:creator>
  <cp:lastModifiedBy>Andrew Michel</cp:lastModifiedBy>
  <cp:revision>27</cp:revision>
  <dcterms:created xsi:type="dcterms:W3CDTF">2017-05-15T07:46:18Z</dcterms:created>
  <dcterms:modified xsi:type="dcterms:W3CDTF">2017-05-15T23:14:26Z</dcterms:modified>
</cp:coreProperties>
</file>