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2" r:id="rId4"/>
    <p:sldId id="263" r:id="rId5"/>
    <p:sldId id="268" r:id="rId6"/>
    <p:sldId id="258" r:id="rId7"/>
    <p:sldId id="259" r:id="rId8"/>
    <p:sldId id="264" r:id="rId9"/>
    <p:sldId id="265" r:id="rId10"/>
    <p:sldId id="266" r:id="rId11"/>
    <p:sldId id="267" r:id="rId12"/>
    <p:sldId id="261"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510" autoAdjust="0"/>
  </p:normalViewPr>
  <p:slideViewPr>
    <p:cSldViewPr snapToGrid="0">
      <p:cViewPr varScale="1">
        <p:scale>
          <a:sx n="69" d="100"/>
          <a:sy n="69" d="100"/>
        </p:scale>
        <p:origin x="3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F4416-AAE7-4AD9-98C9-1246FD135ADF}" type="datetimeFigureOut">
              <a:rPr lang="en-US" smtClean="0"/>
              <a:t>6/8/2016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82268-923E-457F-A8D7-2BBA7AE895BE}" type="slidenum">
              <a:rPr lang="en-US" smtClean="0"/>
              <a:t>‹#›</a:t>
            </a:fld>
            <a:endParaRPr lang="en-US"/>
          </a:p>
        </p:txBody>
      </p:sp>
    </p:spTree>
    <p:extLst>
      <p:ext uri="{BB962C8B-B14F-4D97-AF65-F5344CB8AC3E}">
        <p14:creationId xmlns:p14="http://schemas.microsoft.com/office/powerpoint/2010/main" val="276418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computer programming, unit testing is a software testing method by which individual units of source code, sets of one or more computer program modules together with associated control data, usage procedures, and operating procedures, are tested to determine whether they are </a:t>
            </a:r>
            <a:r>
              <a:rPr lang="en-US" i="1" dirty="0" smtClean="0"/>
              <a:t>fit for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A unit test should be fast, reproducible, and (hopefully)</a:t>
            </a:r>
            <a:r>
              <a:rPr lang="en-US" i="0" baseline="0" dirty="0" smtClean="0"/>
              <a:t> automated… If your tests produce different results with each run or are slow to execute, you won’t run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If your tests are slow, it’s probably because they 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i="0" dirty="0" smtClean="0"/>
          </a:p>
        </p:txBody>
      </p:sp>
      <p:sp>
        <p:nvSpPr>
          <p:cNvPr id="4" name="Slide Number Placeholder 3"/>
          <p:cNvSpPr>
            <a:spLocks noGrp="1"/>
          </p:cNvSpPr>
          <p:nvPr>
            <p:ph type="sldNum" sz="quarter" idx="10"/>
          </p:nvPr>
        </p:nvSpPr>
        <p:spPr/>
        <p:txBody>
          <a:bodyPr/>
          <a:lstStyle/>
          <a:p>
            <a:fld id="{0BD82268-923E-457F-A8D7-2BBA7AE895BE}" type="slidenum">
              <a:rPr lang="en-US" smtClean="0"/>
              <a:t>3</a:t>
            </a:fld>
            <a:endParaRPr lang="en-US"/>
          </a:p>
        </p:txBody>
      </p:sp>
    </p:spTree>
    <p:extLst>
      <p:ext uri="{BB962C8B-B14F-4D97-AF65-F5344CB8AC3E}">
        <p14:creationId xmlns:p14="http://schemas.microsoft.com/office/powerpoint/2010/main" val="269875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Integration tests! Integration tests combine modules and test them as a group.</a:t>
            </a:r>
            <a:r>
              <a:rPr lang="en-US" baseline="0" dirty="0" smtClean="0"/>
              <a:t> Tests that run against APIs, services and (especially) data bases are integration tests</a:t>
            </a:r>
            <a:endParaRPr lang="en-US" dirty="0"/>
          </a:p>
        </p:txBody>
      </p:sp>
      <p:sp>
        <p:nvSpPr>
          <p:cNvPr id="4" name="Slide Number Placeholder 3"/>
          <p:cNvSpPr>
            <a:spLocks noGrp="1"/>
          </p:cNvSpPr>
          <p:nvPr>
            <p:ph type="sldNum" sz="quarter" idx="10"/>
          </p:nvPr>
        </p:nvSpPr>
        <p:spPr/>
        <p:txBody>
          <a:bodyPr/>
          <a:lstStyle/>
          <a:p>
            <a:fld id="{0BD82268-923E-457F-A8D7-2BBA7AE895BE}" type="slidenum">
              <a:rPr lang="en-US" smtClean="0"/>
              <a:t>4</a:t>
            </a:fld>
            <a:endParaRPr lang="en-US"/>
          </a:p>
        </p:txBody>
      </p:sp>
    </p:spTree>
    <p:extLst>
      <p:ext uri="{BB962C8B-B14F-4D97-AF65-F5344CB8AC3E}">
        <p14:creationId xmlns:p14="http://schemas.microsoft.com/office/powerpoint/2010/main" val="92237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Phoneword</a:t>
            </a:r>
            <a:r>
              <a:rPr lang="en-US" dirty="0" smtClean="0"/>
              <a:t> </a:t>
            </a:r>
            <a:r>
              <a:rPr lang="en-US" smtClean="0"/>
              <a:t>example here?</a:t>
            </a:r>
            <a:endParaRPr lang="en-US" dirty="0"/>
          </a:p>
        </p:txBody>
      </p:sp>
      <p:sp>
        <p:nvSpPr>
          <p:cNvPr id="4" name="Slide Number Placeholder 3"/>
          <p:cNvSpPr>
            <a:spLocks noGrp="1"/>
          </p:cNvSpPr>
          <p:nvPr>
            <p:ph type="sldNum" sz="quarter" idx="10"/>
          </p:nvPr>
        </p:nvSpPr>
        <p:spPr/>
        <p:txBody>
          <a:bodyPr/>
          <a:lstStyle/>
          <a:p>
            <a:fld id="{0BD82268-923E-457F-A8D7-2BBA7AE895BE}" type="slidenum">
              <a:rPr lang="en-US" smtClean="0"/>
              <a:t>9</a:t>
            </a:fld>
            <a:endParaRPr lang="en-US"/>
          </a:p>
        </p:txBody>
      </p:sp>
    </p:spTree>
    <p:extLst>
      <p:ext uri="{BB962C8B-B14F-4D97-AF65-F5344CB8AC3E}">
        <p14:creationId xmlns:p14="http://schemas.microsoft.com/office/powerpoint/2010/main" val="252441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721EF8-241A-4E5C-BF2A-DDF91CAE7716}"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126310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21EF8-241A-4E5C-BF2A-DDF91CAE7716}"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211429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21EF8-241A-4E5C-BF2A-DDF91CAE7716}"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396703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21EF8-241A-4E5C-BF2A-DDF91CAE7716}"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338137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721EF8-241A-4E5C-BF2A-DDF91CAE7716}"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105542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721EF8-241A-4E5C-BF2A-DDF91CAE7716}" type="datetimeFigureOut">
              <a:rPr lang="en-US" smtClean="0"/>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227824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721EF8-241A-4E5C-BF2A-DDF91CAE7716}" type="datetimeFigureOut">
              <a:rPr lang="en-US" smtClean="0"/>
              <a:t>6/8/2016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236306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721EF8-241A-4E5C-BF2A-DDF91CAE7716}" type="datetimeFigureOut">
              <a:rPr lang="en-US" smtClean="0"/>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34487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21EF8-241A-4E5C-BF2A-DDF91CAE7716}" type="datetimeFigureOut">
              <a:rPr lang="en-US" smtClean="0"/>
              <a:t>6/8/2016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167170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721EF8-241A-4E5C-BF2A-DDF91CAE7716}" type="datetimeFigureOut">
              <a:rPr lang="en-US" smtClean="0"/>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270264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721EF8-241A-4E5C-BF2A-DDF91CAE7716}" type="datetimeFigureOut">
              <a:rPr lang="en-US" smtClean="0"/>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180692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21EF8-241A-4E5C-BF2A-DDF91CAE7716}" type="datetimeFigureOut">
              <a:rPr lang="en-US" smtClean="0"/>
              <a:t>6/8/2016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DFE61-F4D5-4917-A369-507A1BD66833}" type="slidenum">
              <a:rPr lang="en-US" smtClean="0"/>
              <a:t>‹#›</a:t>
            </a:fld>
            <a:endParaRPr lang="en-US"/>
          </a:p>
        </p:txBody>
      </p:sp>
    </p:spTree>
    <p:extLst>
      <p:ext uri="{BB962C8B-B14F-4D97-AF65-F5344CB8AC3E}">
        <p14:creationId xmlns:p14="http://schemas.microsoft.com/office/powerpoint/2010/main" val="394226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DrewNull/BFF-UnitTestingInMST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Testing in MS Test</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291012" y="3551094"/>
            <a:ext cx="3609975" cy="2705100"/>
          </a:xfrm>
          <a:prstGeom prst="rect">
            <a:avLst/>
          </a:prstGeom>
          <a:noFill/>
          <a:ln>
            <a:noFill/>
          </a:ln>
        </p:spPr>
      </p:pic>
    </p:spTree>
    <p:extLst>
      <p:ext uri="{BB962C8B-B14F-4D97-AF65-F5344CB8AC3E}">
        <p14:creationId xmlns:p14="http://schemas.microsoft.com/office/powerpoint/2010/main" val="1267419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Unit Testing: Red/Green/Refactor</a:t>
            </a:r>
            <a:endParaRPr lang="en-US" dirty="0"/>
          </a:p>
        </p:txBody>
      </p:sp>
      <p:sp>
        <p:nvSpPr>
          <p:cNvPr id="4" name="Content Placeholder 3"/>
          <p:cNvSpPr>
            <a:spLocks noGrp="1"/>
          </p:cNvSpPr>
          <p:nvPr>
            <p:ph sz="half" idx="1"/>
          </p:nvPr>
        </p:nvSpPr>
        <p:spPr/>
        <p:txBody>
          <a:bodyPr/>
          <a:lstStyle/>
          <a:p>
            <a:endParaRPr lang="en-US" dirty="0"/>
          </a:p>
        </p:txBody>
      </p:sp>
      <p:sp>
        <p:nvSpPr>
          <p:cNvPr id="5" name="Content Placeholder 4"/>
          <p:cNvSpPr>
            <a:spLocks noGrp="1"/>
          </p:cNvSpPr>
          <p:nvPr>
            <p:ph sz="half" idx="2"/>
          </p:nvPr>
        </p:nvSpPr>
        <p:spPr/>
        <p:txBody>
          <a:bodyPr/>
          <a:lstStyle/>
          <a:p>
            <a:endParaRPr lang="en-US"/>
          </a:p>
        </p:txBody>
      </p:sp>
    </p:spTree>
    <p:extLst>
      <p:ext uri="{BB962C8B-B14F-4D97-AF65-F5344CB8AC3E}">
        <p14:creationId xmlns:p14="http://schemas.microsoft.com/office/powerpoint/2010/main" val="1672046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Unit Testing: </a:t>
            </a:r>
            <a:r>
              <a:rPr lang="en-US" dirty="0" smtClean="0"/>
              <a:t>Test Attributes</a:t>
            </a:r>
            <a:endParaRPr lang="en-US" dirty="0"/>
          </a:p>
        </p:txBody>
      </p:sp>
      <p:sp>
        <p:nvSpPr>
          <p:cNvPr id="3" name="Content Placeholder 2"/>
          <p:cNvSpPr>
            <a:spLocks noGrp="1"/>
          </p:cNvSpPr>
          <p:nvPr>
            <p:ph sz="half" idx="1"/>
          </p:nvPr>
        </p:nvSpPr>
        <p:spPr/>
        <p:txBody>
          <a:bodyPr/>
          <a:lstStyle/>
          <a:p>
            <a:pPr marL="0" indent="0">
              <a:buNone/>
            </a:pPr>
            <a:r>
              <a:rPr lang="en-US" dirty="0" smtClean="0"/>
              <a:t>[</a:t>
            </a:r>
            <a:r>
              <a:rPr lang="en-US" dirty="0" err="1" smtClean="0"/>
              <a:t>TestClass</a:t>
            </a:r>
            <a:r>
              <a:rPr lang="en-US" dirty="0" smtClean="0"/>
              <a:t>]</a:t>
            </a:r>
          </a:p>
          <a:p>
            <a:pPr marL="0" indent="0">
              <a:buNone/>
            </a:pPr>
            <a:r>
              <a:rPr lang="en-US" dirty="0" smtClean="0"/>
              <a:t>[</a:t>
            </a:r>
            <a:r>
              <a:rPr lang="en-US" dirty="0" err="1" smtClean="0"/>
              <a:t>TestMethod</a:t>
            </a:r>
            <a:r>
              <a:rPr lang="en-US" dirty="0" smtClean="0"/>
              <a:t>]</a:t>
            </a:r>
          </a:p>
          <a:p>
            <a:pPr marL="0" indent="0">
              <a:buNone/>
            </a:pPr>
            <a:r>
              <a:rPr lang="en-US" dirty="0" smtClean="0"/>
              <a:t>[</a:t>
            </a:r>
            <a:r>
              <a:rPr lang="en-US" dirty="0" err="1" smtClean="0"/>
              <a:t>ClassInitialize</a:t>
            </a:r>
            <a:r>
              <a:rPr lang="en-US" dirty="0" smtClean="0"/>
              <a:t>]</a:t>
            </a:r>
          </a:p>
          <a:p>
            <a:pPr marL="0" indent="0">
              <a:buNone/>
            </a:pPr>
            <a:r>
              <a:rPr lang="en-US" dirty="0" smtClean="0"/>
              <a:t>[</a:t>
            </a:r>
            <a:r>
              <a:rPr lang="en-US" dirty="0" err="1" smtClean="0"/>
              <a:t>ClassCleanup</a:t>
            </a:r>
            <a:r>
              <a:rPr lang="en-US" dirty="0" smtClean="0"/>
              <a:t>]</a:t>
            </a:r>
          </a:p>
          <a:p>
            <a:pPr marL="0" indent="0">
              <a:buNone/>
            </a:pPr>
            <a:r>
              <a:rPr lang="en-US" dirty="0" smtClean="0"/>
              <a:t>[</a:t>
            </a:r>
            <a:r>
              <a:rPr lang="en-US" dirty="0" err="1" smtClean="0"/>
              <a:t>TestInitialize</a:t>
            </a:r>
            <a:r>
              <a:rPr lang="en-US" dirty="0" smtClean="0"/>
              <a:t>]</a:t>
            </a:r>
          </a:p>
          <a:p>
            <a:pPr marL="0" indent="0">
              <a:buNone/>
            </a:pPr>
            <a:r>
              <a:rPr lang="en-US" dirty="0" smtClean="0"/>
              <a:t>[</a:t>
            </a:r>
            <a:r>
              <a:rPr lang="en-US" dirty="0" err="1" smtClean="0"/>
              <a:t>TestCleanup</a:t>
            </a:r>
            <a:r>
              <a:rPr lang="en-US"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172200" y="2200634"/>
            <a:ext cx="5181600" cy="3601319"/>
          </a:xfrm>
          <a:prstGeom prst="rect">
            <a:avLst/>
          </a:prstGeom>
        </p:spPr>
      </p:pic>
      <p:pic>
        <p:nvPicPr>
          <p:cNvPr id="8" name="Picture 7"/>
          <p:cNvPicPr>
            <a:picLocks noChangeAspect="1"/>
          </p:cNvPicPr>
          <p:nvPr/>
        </p:nvPicPr>
        <p:blipFill>
          <a:blip r:embed="rId3"/>
          <a:stretch>
            <a:fillRect/>
          </a:stretch>
        </p:blipFill>
        <p:spPr>
          <a:xfrm>
            <a:off x="6368390" y="1690688"/>
            <a:ext cx="4789220" cy="4943474"/>
          </a:xfrm>
          <a:prstGeom prst="rect">
            <a:avLst/>
          </a:prstGeom>
        </p:spPr>
      </p:pic>
    </p:spTree>
    <p:extLst>
      <p:ext uri="{BB962C8B-B14F-4D97-AF65-F5344CB8AC3E}">
        <p14:creationId xmlns:p14="http://schemas.microsoft.com/office/powerpoint/2010/main" val="338847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Structures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3719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p:txBody>
          <a:bodyPr/>
          <a:lstStyle/>
          <a:p>
            <a:pPr marL="0" indent="0" algn="ctr">
              <a:buNone/>
            </a:pPr>
            <a:r>
              <a:rPr lang="en-US" b="1" dirty="0" smtClean="0">
                <a:hlinkClick r:id="rId2"/>
              </a:rPr>
              <a:t>https://github.com/DrewNull/BFF-UnitTestingInMSTest</a:t>
            </a:r>
            <a:endParaRPr lang="en-US" b="1"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619" y="2476619"/>
            <a:ext cx="1904762" cy="1904762"/>
          </a:xfrm>
          <a:prstGeom prst="rect">
            <a:avLst/>
          </a:prstGeom>
        </p:spPr>
      </p:pic>
    </p:spTree>
    <p:extLst>
      <p:ext uri="{BB962C8B-B14F-4D97-AF65-F5344CB8AC3E}">
        <p14:creationId xmlns:p14="http://schemas.microsoft.com/office/powerpoint/2010/main" val="353307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 Test?</a:t>
            </a:r>
            <a:endParaRPr lang="en-US" dirty="0"/>
          </a:p>
        </p:txBody>
      </p:sp>
      <p:sp>
        <p:nvSpPr>
          <p:cNvPr id="3" name="Content Placeholder 2"/>
          <p:cNvSpPr>
            <a:spLocks noGrp="1"/>
          </p:cNvSpPr>
          <p:nvPr>
            <p:ph idx="1"/>
          </p:nvPr>
        </p:nvSpPr>
        <p:spPr>
          <a:xfrm>
            <a:off x="838200" y="1825625"/>
            <a:ext cx="10515600" cy="1238417"/>
          </a:xfrm>
        </p:spPr>
        <p:txBody>
          <a:bodyPr/>
          <a:lstStyle/>
          <a:p>
            <a:pPr marL="0" indent="0" algn="ctr">
              <a:buNone/>
            </a:pPr>
            <a:r>
              <a:rPr lang="en-US" dirty="0" smtClean="0"/>
              <a:t>A unit test should focus on a </a:t>
            </a:r>
            <a:r>
              <a:rPr lang="en-US" i="1" dirty="0" smtClean="0"/>
              <a:t>single aspect </a:t>
            </a:r>
            <a:r>
              <a:rPr lang="en-US" dirty="0" smtClean="0"/>
              <a:t>of the system under test to validate that it works as intended</a:t>
            </a:r>
          </a:p>
        </p:txBody>
      </p:sp>
      <p:pic>
        <p:nvPicPr>
          <p:cNvPr id="4" name="Picture 3"/>
          <p:cNvPicPr>
            <a:picLocks noChangeAspect="1"/>
          </p:cNvPicPr>
          <p:nvPr/>
        </p:nvPicPr>
        <p:blipFill>
          <a:blip r:embed="rId2"/>
          <a:stretch>
            <a:fillRect/>
          </a:stretch>
        </p:blipFill>
        <p:spPr>
          <a:xfrm>
            <a:off x="2535404" y="2745477"/>
            <a:ext cx="7121191" cy="3643208"/>
          </a:xfrm>
          <a:prstGeom prst="rect">
            <a:avLst/>
          </a:prstGeom>
        </p:spPr>
      </p:pic>
    </p:spTree>
    <p:extLst>
      <p:ext uri="{BB962C8B-B14F-4D97-AF65-F5344CB8AC3E}">
        <p14:creationId xmlns:p14="http://schemas.microsoft.com/office/powerpoint/2010/main" val="3454350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 Test?</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dirty="0" smtClean="0"/>
              <a:t>In computer programming, unit testing is a software testing method by which individual units of source code, sets of one or more computer program modules together with associated control data, usage procedures, and operating procedures, are tested to determine whether they are </a:t>
            </a:r>
            <a:r>
              <a:rPr lang="en-US" i="1" dirty="0" smtClean="0"/>
              <a:t>fit for use</a:t>
            </a:r>
            <a:endParaRPr lang="en-US" i="1" dirty="0"/>
          </a:p>
        </p:txBody>
      </p:sp>
      <p:sp>
        <p:nvSpPr>
          <p:cNvPr id="4" name="Rectangle 3"/>
          <p:cNvSpPr/>
          <p:nvPr/>
        </p:nvSpPr>
        <p:spPr>
          <a:xfrm>
            <a:off x="7184838" y="6127234"/>
            <a:ext cx="4168962" cy="369332"/>
          </a:xfrm>
          <a:prstGeom prst="rect">
            <a:avLst/>
          </a:prstGeom>
        </p:spPr>
        <p:txBody>
          <a:bodyPr wrap="none">
            <a:spAutoFit/>
          </a:bodyPr>
          <a:lstStyle/>
          <a:p>
            <a:r>
              <a:rPr lang="en-US" dirty="0" smtClean="0"/>
              <a:t>https://en.wikipedia.org/wiki/Unit_testing</a:t>
            </a:r>
            <a:endParaRPr lang="en-US" dirty="0"/>
          </a:p>
        </p:txBody>
      </p:sp>
    </p:spTree>
    <p:extLst>
      <p:ext uri="{BB962C8B-B14F-4D97-AF65-F5344CB8AC3E}">
        <p14:creationId xmlns:p14="http://schemas.microsoft.com/office/powerpoint/2010/main" val="3602709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 Test?</a:t>
            </a:r>
            <a:endParaRPr lang="en-US" dirty="0"/>
          </a:p>
        </p:txBody>
      </p:sp>
      <p:sp>
        <p:nvSpPr>
          <p:cNvPr id="3" name="Content Placeholder 2"/>
          <p:cNvSpPr>
            <a:spLocks noGrp="1"/>
          </p:cNvSpPr>
          <p:nvPr>
            <p:ph idx="1"/>
          </p:nvPr>
        </p:nvSpPr>
        <p:spPr/>
        <p:txBody>
          <a:bodyPr/>
          <a:lstStyle/>
          <a:p>
            <a:pPr marL="0" indent="0">
              <a:buNone/>
            </a:pPr>
            <a:r>
              <a:rPr lang="en-US" dirty="0"/>
              <a:t>I</a:t>
            </a:r>
            <a:r>
              <a:rPr lang="en-US" dirty="0" smtClean="0"/>
              <a:t>ndividual software modules are combined and tested as a group</a:t>
            </a:r>
            <a:endParaRPr lang="en-US" dirty="0"/>
          </a:p>
        </p:txBody>
      </p:sp>
      <p:pic>
        <p:nvPicPr>
          <p:cNvPr id="4" name="Picture 3"/>
          <p:cNvPicPr>
            <a:picLocks noChangeAspect="1"/>
          </p:cNvPicPr>
          <p:nvPr/>
        </p:nvPicPr>
        <p:blipFill>
          <a:blip r:embed="rId3"/>
          <a:stretch>
            <a:fillRect/>
          </a:stretch>
        </p:blipFill>
        <p:spPr>
          <a:xfrm>
            <a:off x="942975" y="2839244"/>
            <a:ext cx="5124450" cy="2324100"/>
          </a:xfrm>
          <a:prstGeom prst="rect">
            <a:avLst/>
          </a:prstGeom>
        </p:spPr>
      </p:pic>
      <p:pic>
        <p:nvPicPr>
          <p:cNvPr id="5" name="Picture 4"/>
          <p:cNvPicPr>
            <a:picLocks noChangeAspect="1"/>
          </p:cNvPicPr>
          <p:nvPr/>
        </p:nvPicPr>
        <p:blipFill>
          <a:blip r:embed="rId4"/>
          <a:stretch>
            <a:fillRect/>
          </a:stretch>
        </p:blipFill>
        <p:spPr>
          <a:xfrm>
            <a:off x="6172200" y="2839244"/>
            <a:ext cx="5181600" cy="2419350"/>
          </a:xfrm>
          <a:prstGeom prst="rect">
            <a:avLst/>
          </a:prstGeom>
        </p:spPr>
      </p:pic>
      <p:sp>
        <p:nvSpPr>
          <p:cNvPr id="6" name="Multiply 5"/>
          <p:cNvSpPr/>
          <p:nvPr/>
        </p:nvSpPr>
        <p:spPr>
          <a:xfrm>
            <a:off x="5906277" y="3289260"/>
            <a:ext cx="2519266" cy="75965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rot="183896">
            <a:off x="7566485" y="3916602"/>
            <a:ext cx="2519266" cy="75965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rot="20132235">
            <a:off x="6187138" y="4461432"/>
            <a:ext cx="2519266" cy="75965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51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 Test?</a:t>
            </a:r>
            <a:endParaRPr lang="en-US" dirty="0"/>
          </a:p>
        </p:txBody>
      </p:sp>
      <p:sp>
        <p:nvSpPr>
          <p:cNvPr id="4" name="Text Placeholder 3"/>
          <p:cNvSpPr>
            <a:spLocks noGrp="1"/>
          </p:cNvSpPr>
          <p:nvPr>
            <p:ph type="body" idx="1"/>
          </p:nvPr>
        </p:nvSpPr>
        <p:spPr/>
        <p:txBody>
          <a:bodyPr>
            <a:normAutofit/>
          </a:bodyPr>
          <a:lstStyle/>
          <a:p>
            <a:r>
              <a:rPr lang="en-US" sz="2800" b="0" dirty="0" smtClean="0">
                <a:latin typeface="+mj-lt"/>
              </a:rPr>
              <a:t>Other close relatives to Unit Test</a:t>
            </a:r>
            <a:endParaRPr lang="en-US" sz="2800" b="0" dirty="0">
              <a:latin typeface="+mj-lt"/>
            </a:endParaRPr>
          </a:p>
        </p:txBody>
      </p:sp>
      <p:sp>
        <p:nvSpPr>
          <p:cNvPr id="5" name="Content Placeholder 4"/>
          <p:cNvSpPr>
            <a:spLocks noGrp="1"/>
          </p:cNvSpPr>
          <p:nvPr>
            <p:ph sz="half" idx="2"/>
          </p:nvPr>
        </p:nvSpPr>
        <p:spPr/>
        <p:txBody>
          <a:bodyPr/>
          <a:lstStyle/>
          <a:p>
            <a:pPr marL="0" indent="0">
              <a:buNone/>
            </a:pPr>
            <a:r>
              <a:rPr lang="en-US" dirty="0" smtClean="0"/>
              <a:t>Acceptance test</a:t>
            </a:r>
          </a:p>
          <a:p>
            <a:pPr marL="0" indent="0">
              <a:buNone/>
            </a:pPr>
            <a:r>
              <a:rPr lang="en-US" dirty="0" smtClean="0"/>
              <a:t>Characterization test</a:t>
            </a:r>
          </a:p>
          <a:p>
            <a:pPr marL="0" indent="0">
              <a:buNone/>
            </a:pPr>
            <a:r>
              <a:rPr lang="en-US" dirty="0" smtClean="0"/>
              <a:t>Regression test</a:t>
            </a:r>
          </a:p>
          <a:p>
            <a:pPr marL="0" indent="0">
              <a:buNone/>
            </a:pPr>
            <a:r>
              <a:rPr lang="en-US" dirty="0" smtClean="0"/>
              <a:t>UI Test</a:t>
            </a:r>
          </a:p>
          <a:p>
            <a:endParaRPr lang="en-US" dirty="0"/>
          </a:p>
        </p:txBody>
      </p:sp>
      <p:sp>
        <p:nvSpPr>
          <p:cNvPr id="6" name="Text Placeholder 5"/>
          <p:cNvSpPr>
            <a:spLocks noGrp="1"/>
          </p:cNvSpPr>
          <p:nvPr>
            <p:ph type="body" sz="quarter" idx="3"/>
          </p:nvPr>
        </p:nvSpPr>
        <p:spPr/>
        <p:txBody>
          <a:bodyPr/>
          <a:lstStyle/>
          <a:p>
            <a:endParaRPr lang="en-US" dirty="0"/>
          </a:p>
        </p:txBody>
      </p:sp>
      <p:sp>
        <p:nvSpPr>
          <p:cNvPr id="7" name="Content Placeholder 6"/>
          <p:cNvSpPr>
            <a:spLocks noGrp="1"/>
          </p:cNvSpPr>
          <p:nvPr>
            <p:ph sz="quarter" idx="4"/>
          </p:nvPr>
        </p:nvSpPr>
        <p:spPr/>
        <p:txBody>
          <a:bodyPr/>
          <a:lstStyle/>
          <a:p>
            <a:endParaRPr lang="en-US"/>
          </a:p>
        </p:txBody>
      </p:sp>
    </p:spTree>
    <p:extLst>
      <p:ext uri="{BB962C8B-B14F-4D97-AF65-F5344CB8AC3E}">
        <p14:creationId xmlns:p14="http://schemas.microsoft.com/office/powerpoint/2010/main" val="3934304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8886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Unit Testing</a:t>
            </a:r>
            <a:endParaRPr lang="en-US" dirty="0"/>
          </a:p>
        </p:txBody>
      </p:sp>
      <p:sp>
        <p:nvSpPr>
          <p:cNvPr id="4" name="Text Placeholder 3"/>
          <p:cNvSpPr>
            <a:spLocks noGrp="1"/>
          </p:cNvSpPr>
          <p:nvPr>
            <p:ph type="body" idx="1"/>
          </p:nvPr>
        </p:nvSpPr>
        <p:spPr/>
        <p:txBody>
          <a:bodyPr/>
          <a:lstStyle/>
          <a:p>
            <a:r>
              <a:rPr lang="en-US" dirty="0" smtClean="0"/>
              <a:t>Unit Testing</a:t>
            </a:r>
            <a:endParaRPr lang="en-US" dirty="0"/>
          </a:p>
        </p:txBody>
      </p:sp>
      <p:sp>
        <p:nvSpPr>
          <p:cNvPr id="5" name="Content Placeholder 4"/>
          <p:cNvSpPr>
            <a:spLocks noGrp="1"/>
          </p:cNvSpPr>
          <p:nvPr>
            <p:ph sz="half" idx="2"/>
          </p:nvPr>
        </p:nvSpPr>
        <p:spPr/>
        <p:txBody>
          <a:bodyPr/>
          <a:lstStyle/>
          <a:p>
            <a:endParaRPr lang="en-US"/>
          </a:p>
        </p:txBody>
      </p:sp>
      <p:sp>
        <p:nvSpPr>
          <p:cNvPr id="6" name="Text Placeholder 5"/>
          <p:cNvSpPr>
            <a:spLocks noGrp="1"/>
          </p:cNvSpPr>
          <p:nvPr>
            <p:ph type="body" sz="quarter" idx="3"/>
          </p:nvPr>
        </p:nvSpPr>
        <p:spPr/>
        <p:txBody>
          <a:bodyPr/>
          <a:lstStyle/>
          <a:p>
            <a:r>
              <a:rPr lang="en-US" dirty="0" smtClean="0"/>
              <a:t>Test Driven Development</a:t>
            </a:r>
            <a:endParaRPr lang="en-US" dirty="0"/>
          </a:p>
        </p:txBody>
      </p:sp>
      <p:sp>
        <p:nvSpPr>
          <p:cNvPr id="7" name="Content Placeholder 6"/>
          <p:cNvSpPr>
            <a:spLocks noGrp="1"/>
          </p:cNvSpPr>
          <p:nvPr>
            <p:ph sz="quarter" idx="4"/>
          </p:nvPr>
        </p:nvSpPr>
        <p:spPr/>
        <p:txBody>
          <a:bodyPr/>
          <a:lstStyle/>
          <a:p>
            <a:endParaRPr lang="en-US"/>
          </a:p>
        </p:txBody>
      </p:sp>
    </p:spTree>
    <p:extLst>
      <p:ext uri="{BB962C8B-B14F-4D97-AF65-F5344CB8AC3E}">
        <p14:creationId xmlns:p14="http://schemas.microsoft.com/office/powerpoint/2010/main" val="2204911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Unit Testing: Naming Methods</a:t>
            </a:r>
            <a:endParaRPr lang="en-US" dirty="0"/>
          </a:p>
        </p:txBody>
      </p:sp>
      <p:sp>
        <p:nvSpPr>
          <p:cNvPr id="7" name="Content Placeholder 6"/>
          <p:cNvSpPr>
            <a:spLocks noGrp="1"/>
          </p:cNvSpPr>
          <p:nvPr>
            <p:ph idx="1"/>
          </p:nvPr>
        </p:nvSpPr>
        <p:spPr/>
        <p:txBody>
          <a:bodyPr anchor="t">
            <a:normAutofit/>
          </a:bodyPr>
          <a:lstStyle/>
          <a:p>
            <a:pPr marL="0" indent="0">
              <a:buNone/>
            </a:pPr>
            <a:r>
              <a:rPr lang="en-US" dirty="0" err="1" smtClean="0"/>
              <a:t>Action_Input_ExpectedResult</a:t>
            </a:r>
            <a:endParaRPr lang="en-US" dirty="0" smtClean="0"/>
          </a:p>
          <a:p>
            <a:pPr marL="0" indent="0">
              <a:buNone/>
            </a:pPr>
            <a:r>
              <a:rPr lang="en-US" dirty="0" err="1" smtClean="0"/>
              <a:t>UnitOfWork_Scenario_ExpectedResult</a:t>
            </a:r>
            <a:endParaRPr lang="en-US" dirty="0" smtClean="0"/>
          </a:p>
          <a:p>
            <a:pPr marL="0" indent="0">
              <a:buNone/>
            </a:pPr>
            <a:r>
              <a:rPr lang="en-US" dirty="0" err="1" smtClean="0"/>
              <a:t>SystemUnderTest_WhatIsBeingTested_ExpectedResult</a:t>
            </a:r>
            <a:endParaRPr lang="en-US" dirty="0" smtClean="0"/>
          </a:p>
        </p:txBody>
      </p:sp>
    </p:spTree>
    <p:extLst>
      <p:ext uri="{BB962C8B-B14F-4D97-AF65-F5344CB8AC3E}">
        <p14:creationId xmlns:p14="http://schemas.microsoft.com/office/powerpoint/2010/main" val="259605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Unit Testing: Arrange, Act, Assert</a:t>
            </a:r>
            <a:endParaRPr lang="en-US" dirty="0"/>
          </a:p>
        </p:txBody>
      </p:sp>
      <p:sp>
        <p:nvSpPr>
          <p:cNvPr id="3" name="Content Placeholder 2"/>
          <p:cNvSpPr>
            <a:spLocks noGrp="1"/>
          </p:cNvSpPr>
          <p:nvPr>
            <p:ph idx="1"/>
          </p:nvPr>
        </p:nvSpPr>
        <p:spPr>
          <a:xfrm>
            <a:off x="8066567" y="1953585"/>
            <a:ext cx="3287233" cy="4351338"/>
          </a:xfrm>
        </p:spPr>
        <p:txBody>
          <a:bodyPr/>
          <a:lstStyle/>
          <a:p>
            <a:r>
              <a:rPr lang="en-US" dirty="0" smtClean="0"/>
              <a:t>Assert</a:t>
            </a:r>
            <a:endParaRPr lang="en-US" dirty="0"/>
          </a:p>
        </p:txBody>
      </p:sp>
      <p:sp>
        <p:nvSpPr>
          <p:cNvPr id="4" name="Content Placeholder 2"/>
          <p:cNvSpPr txBox="1">
            <a:spLocks/>
          </p:cNvSpPr>
          <p:nvPr/>
        </p:nvSpPr>
        <p:spPr>
          <a:xfrm>
            <a:off x="4528583" y="1953585"/>
            <a:ext cx="32872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Act</a:t>
            </a:r>
            <a:endParaRPr lang="en-US" dirty="0"/>
          </a:p>
        </p:txBody>
      </p:sp>
      <p:sp>
        <p:nvSpPr>
          <p:cNvPr id="5" name="Content Placeholder 2"/>
          <p:cNvSpPr txBox="1">
            <a:spLocks/>
          </p:cNvSpPr>
          <p:nvPr/>
        </p:nvSpPr>
        <p:spPr>
          <a:xfrm>
            <a:off x="990600" y="1978025"/>
            <a:ext cx="32872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Arrange</a:t>
            </a:r>
            <a:endParaRPr lang="en-US" dirty="0"/>
          </a:p>
        </p:txBody>
      </p:sp>
    </p:spTree>
    <p:extLst>
      <p:ext uri="{BB962C8B-B14F-4D97-AF65-F5344CB8AC3E}">
        <p14:creationId xmlns:p14="http://schemas.microsoft.com/office/powerpoint/2010/main" val="734026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336</Words>
  <Application>Microsoft Office PowerPoint</Application>
  <PresentationFormat>Widescreen</PresentationFormat>
  <Paragraphs>48</Paragraphs>
  <Slides>13</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Unit Testing in MS Test</vt:lpstr>
      <vt:lpstr>What is a Unit Test?</vt:lpstr>
      <vt:lpstr>What is a Unit Test?</vt:lpstr>
      <vt:lpstr>What is a Unit Test?</vt:lpstr>
      <vt:lpstr>What is a Unit Test?</vt:lpstr>
      <vt:lpstr>Why Unit Test</vt:lpstr>
      <vt:lpstr>Principles of Unit Testing</vt:lpstr>
      <vt:lpstr>Principles of Unit Testing: Naming Methods</vt:lpstr>
      <vt:lpstr>Principles of Unit Testing: Arrange, Act, Assert</vt:lpstr>
      <vt:lpstr>Principles of Unit Testing: Red/Green/Refactor</vt:lpstr>
      <vt:lpstr>Principles of Unit Testing: Test Attributes</vt:lpstr>
      <vt:lpstr>Unit Test Structures</vt:lpstr>
      <vt:lpstr>Sample Code</vt:lpstr>
    </vt:vector>
  </TitlesOfParts>
  <Company>Rightpoint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MS Test</dc:title>
  <dc:creator>Joe Meyer</dc:creator>
  <cp:lastModifiedBy>Joe Meyer</cp:lastModifiedBy>
  <cp:revision>9</cp:revision>
  <dcterms:created xsi:type="dcterms:W3CDTF">2016-06-08T13:26:22Z</dcterms:created>
  <dcterms:modified xsi:type="dcterms:W3CDTF">2016-06-08T14:30:10Z</dcterms:modified>
</cp:coreProperties>
</file>