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71" r:id="rId2"/>
    <p:sldId id="270" r:id="rId3"/>
    <p:sldId id="309" r:id="rId4"/>
    <p:sldId id="311" r:id="rId5"/>
    <p:sldId id="298" r:id="rId6"/>
    <p:sldId id="262" r:id="rId7"/>
    <p:sldId id="260" r:id="rId8"/>
    <p:sldId id="261" r:id="rId9"/>
    <p:sldId id="294" r:id="rId10"/>
    <p:sldId id="297" r:id="rId11"/>
    <p:sldId id="299" r:id="rId12"/>
    <p:sldId id="300" r:id="rId13"/>
    <p:sldId id="266" r:id="rId14"/>
    <p:sldId id="310" r:id="rId15"/>
    <p:sldId id="275" r:id="rId16"/>
    <p:sldId id="273" r:id="rId17"/>
    <p:sldId id="265" r:id="rId18"/>
    <p:sldId id="267" r:id="rId19"/>
    <p:sldId id="268" r:id="rId20"/>
    <p:sldId id="269" r:id="rId21"/>
    <p:sldId id="264" r:id="rId22"/>
    <p:sldId id="274" r:id="rId23"/>
    <p:sldId id="276" r:id="rId24"/>
    <p:sldId id="277" r:id="rId25"/>
    <p:sldId id="278" r:id="rId26"/>
    <p:sldId id="279" r:id="rId27"/>
    <p:sldId id="280" r:id="rId28"/>
    <p:sldId id="282" r:id="rId29"/>
    <p:sldId id="283" r:id="rId30"/>
    <p:sldId id="284" r:id="rId31"/>
    <p:sldId id="285" r:id="rId32"/>
    <p:sldId id="286" r:id="rId33"/>
    <p:sldId id="287" r:id="rId34"/>
    <p:sldId id="288" r:id="rId35"/>
    <p:sldId id="289" r:id="rId36"/>
    <p:sldId id="290" r:id="rId37"/>
    <p:sldId id="291" r:id="rId38"/>
    <p:sldId id="292" r:id="rId39"/>
    <p:sldId id="305" r:id="rId40"/>
    <p:sldId id="304" r:id="rId41"/>
    <p:sldId id="293" r:id="rId42"/>
    <p:sldId id="295" r:id="rId43"/>
    <p:sldId id="296" r:id="rId44"/>
    <p:sldId id="308" r:id="rId45"/>
    <p:sldId id="306" r:id="rId46"/>
    <p:sldId id="307" r:id="rId47"/>
    <p:sldId id="301" r:id="rId48"/>
    <p:sldId id="313" r:id="rId49"/>
    <p:sldId id="302" r:id="rId50"/>
    <p:sldId id="303"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A4E0993-23AD-445D-BEBF-A93E008DE284}">
          <p14:sldIdLst>
            <p14:sldId id="271"/>
            <p14:sldId id="270"/>
            <p14:sldId id="309"/>
            <p14:sldId id="311"/>
          </p14:sldIdLst>
        </p14:section>
        <p14:section name="Phase 0" id="{78C43764-CF46-4E3B-A927-52DAA61AF972}">
          <p14:sldIdLst>
            <p14:sldId id="298"/>
            <p14:sldId id="262"/>
            <p14:sldId id="260"/>
            <p14:sldId id="261"/>
            <p14:sldId id="294"/>
            <p14:sldId id="297"/>
            <p14:sldId id="299"/>
          </p14:sldIdLst>
        </p14:section>
        <p14:section name="Phase 1" id="{1C3F5581-4016-4A8A-9952-BC1CBE7E2C06}">
          <p14:sldIdLst>
            <p14:sldId id="300"/>
            <p14:sldId id="266"/>
            <p14:sldId id="310"/>
            <p14:sldId id="275"/>
            <p14:sldId id="273"/>
            <p14:sldId id="265"/>
            <p14:sldId id="267"/>
            <p14:sldId id="268"/>
            <p14:sldId id="269"/>
            <p14:sldId id="264"/>
            <p14:sldId id="274"/>
            <p14:sldId id="276"/>
            <p14:sldId id="277"/>
            <p14:sldId id="278"/>
            <p14:sldId id="279"/>
            <p14:sldId id="280"/>
            <p14:sldId id="282"/>
            <p14:sldId id="283"/>
            <p14:sldId id="284"/>
          </p14:sldIdLst>
        </p14:section>
        <p14:section name="Phase 2" id="{B6BB9376-A329-4467-ABC2-832D31B36C0A}">
          <p14:sldIdLst>
            <p14:sldId id="285"/>
            <p14:sldId id="286"/>
            <p14:sldId id="287"/>
            <p14:sldId id="288"/>
            <p14:sldId id="289"/>
            <p14:sldId id="290"/>
            <p14:sldId id="291"/>
            <p14:sldId id="292"/>
            <p14:sldId id="305"/>
            <p14:sldId id="304"/>
            <p14:sldId id="293"/>
            <p14:sldId id="295"/>
            <p14:sldId id="296"/>
            <p14:sldId id="308"/>
            <p14:sldId id="306"/>
            <p14:sldId id="307"/>
          </p14:sldIdLst>
        </p14:section>
        <p14:section name="Phase 3" id="{0EA4111A-F359-46F5-A9DD-1D52E87B551C}">
          <p14:sldIdLst>
            <p14:sldId id="301"/>
            <p14:sldId id="313"/>
            <p14:sldId id="302"/>
          </p14:sldIdLst>
        </p14:section>
        <p14:section name="The End" id="{FA4E53C9-1E08-4226-9D56-A9C0961BE739}">
          <p14:sldIdLst>
            <p14:sldId id="30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6DF3B9-D10E-4378-A945-CF9CA831F6F5}" v="110" dt="2022-04-21T05:16:42.6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5" d="100"/>
          <a:sy n="135" d="100"/>
        </p:scale>
        <p:origin x="125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ew Null" userId="112e7809f69bc56f" providerId="LiveId" clId="{7C6DF3B9-D10E-4378-A945-CF9CA831F6F5}"/>
    <pc:docChg chg="undo redo custSel addSld delSld modSld sldOrd">
      <pc:chgData name="Drew Null" userId="112e7809f69bc56f" providerId="LiveId" clId="{7C6DF3B9-D10E-4378-A945-CF9CA831F6F5}" dt="2022-04-21T05:42:34.216" v="20906" actId="403"/>
      <pc:docMkLst>
        <pc:docMk/>
      </pc:docMkLst>
      <pc:sldChg chg="addSp delSp modSp new del mod setBg setClrOvrMap">
        <pc:chgData name="Drew Null" userId="112e7809f69bc56f" providerId="LiveId" clId="{7C6DF3B9-D10E-4378-A945-CF9CA831F6F5}" dt="2022-04-20T23:38:52.613" v="4313" actId="2696"/>
        <pc:sldMkLst>
          <pc:docMk/>
          <pc:sldMk cId="2487366822" sldId="256"/>
        </pc:sldMkLst>
        <pc:spChg chg="mod">
          <ac:chgData name="Drew Null" userId="112e7809f69bc56f" providerId="LiveId" clId="{7C6DF3B9-D10E-4378-A945-CF9CA831F6F5}" dt="2022-04-20T23:36:32.003" v="4204" actId="26606"/>
          <ac:spMkLst>
            <pc:docMk/>
            <pc:sldMk cId="2487366822" sldId="256"/>
            <ac:spMk id="2" creationId="{C086811B-D254-23A4-C735-D77BCD5769B0}"/>
          </ac:spMkLst>
        </pc:spChg>
        <pc:spChg chg="mod">
          <ac:chgData name="Drew Null" userId="112e7809f69bc56f" providerId="LiveId" clId="{7C6DF3B9-D10E-4378-A945-CF9CA831F6F5}" dt="2022-04-20T23:36:32.003" v="4204" actId="26606"/>
          <ac:spMkLst>
            <pc:docMk/>
            <pc:sldMk cId="2487366822" sldId="256"/>
            <ac:spMk id="3" creationId="{7C09FCC2-B5D3-4026-39F7-8FB29202AFE3}"/>
          </ac:spMkLst>
        </pc:spChg>
        <pc:spChg chg="add del">
          <ac:chgData name="Drew Null" userId="112e7809f69bc56f" providerId="LiveId" clId="{7C6DF3B9-D10E-4378-A945-CF9CA831F6F5}" dt="2022-04-20T23:34:49.014" v="4156" actId="26606"/>
          <ac:spMkLst>
            <pc:docMk/>
            <pc:sldMk cId="2487366822" sldId="256"/>
            <ac:spMk id="9" creationId="{E49CC64F-7275-4E33-961B-0C5CDC439875}"/>
          </ac:spMkLst>
        </pc:spChg>
        <pc:spChg chg="add del">
          <ac:chgData name="Drew Null" userId="112e7809f69bc56f" providerId="LiveId" clId="{7C6DF3B9-D10E-4378-A945-CF9CA831F6F5}" dt="2022-04-20T23:34:55.530" v="4158" actId="26606"/>
          <ac:spMkLst>
            <pc:docMk/>
            <pc:sldMk cId="2487366822" sldId="256"/>
            <ac:spMk id="11" creationId="{F49775AF-8896-43EE-92C6-83497D6DC56F}"/>
          </ac:spMkLst>
        </pc:spChg>
        <pc:spChg chg="add del">
          <ac:chgData name="Drew Null" userId="112e7809f69bc56f" providerId="LiveId" clId="{7C6DF3B9-D10E-4378-A945-CF9CA831F6F5}" dt="2022-04-20T23:34:55.530" v="4158" actId="26606"/>
          <ac:spMkLst>
            <pc:docMk/>
            <pc:sldMk cId="2487366822" sldId="256"/>
            <ac:spMk id="12" creationId="{9B7AD9F6-8CE7-4299-8FC6-328F4DCD3FF9}"/>
          </ac:spMkLst>
        </pc:spChg>
        <pc:spChg chg="add del">
          <ac:chgData name="Drew Null" userId="112e7809f69bc56f" providerId="LiveId" clId="{7C6DF3B9-D10E-4378-A945-CF9CA831F6F5}" dt="2022-04-20T23:36:32.003" v="4204" actId="26606"/>
          <ac:spMkLst>
            <pc:docMk/>
            <pc:sldMk cId="2487366822" sldId="256"/>
            <ac:spMk id="13" creationId="{463E6235-1649-4B47-9862-4026FC473B6F}"/>
          </ac:spMkLst>
        </pc:spChg>
        <pc:spChg chg="add del">
          <ac:chgData name="Drew Null" userId="112e7809f69bc56f" providerId="LiveId" clId="{7C6DF3B9-D10E-4378-A945-CF9CA831F6F5}" dt="2022-04-20T23:35:00.463" v="4161" actId="26606"/>
          <ac:spMkLst>
            <pc:docMk/>
            <pc:sldMk cId="2487366822" sldId="256"/>
            <ac:spMk id="14" creationId="{06DA9DF9-31F7-4056-B42E-878CC92417B8}"/>
          </ac:spMkLst>
        </pc:spChg>
        <pc:spChg chg="add del">
          <ac:chgData name="Drew Null" userId="112e7809f69bc56f" providerId="LiveId" clId="{7C6DF3B9-D10E-4378-A945-CF9CA831F6F5}" dt="2022-04-20T23:35:04.596" v="4163" actId="26606"/>
          <ac:spMkLst>
            <pc:docMk/>
            <pc:sldMk cId="2487366822" sldId="256"/>
            <ac:spMk id="16" creationId="{7D9D36D6-2AC5-46A1-A849-4C82D5264A3A}"/>
          </ac:spMkLst>
        </pc:spChg>
        <pc:spChg chg="add del">
          <ac:chgData name="Drew Null" userId="112e7809f69bc56f" providerId="LiveId" clId="{7C6DF3B9-D10E-4378-A945-CF9CA831F6F5}" dt="2022-04-20T23:36:32.003" v="4204" actId="26606"/>
          <ac:spMkLst>
            <pc:docMk/>
            <pc:sldMk cId="2487366822" sldId="256"/>
            <ac:spMk id="18" creationId="{B9D7E975-9161-4F2D-AC53-69E1912F6B5D}"/>
          </ac:spMkLst>
        </pc:spChg>
        <pc:spChg chg="add del">
          <ac:chgData name="Drew Null" userId="112e7809f69bc56f" providerId="LiveId" clId="{7C6DF3B9-D10E-4378-A945-CF9CA831F6F5}" dt="2022-04-20T23:36:32.003" v="4204" actId="26606"/>
          <ac:spMkLst>
            <pc:docMk/>
            <pc:sldMk cId="2487366822" sldId="256"/>
            <ac:spMk id="19" creationId="{827DC2C4-B485-428A-BF4A-472D2967F47F}"/>
          </ac:spMkLst>
        </pc:spChg>
        <pc:spChg chg="add del">
          <ac:chgData name="Drew Null" userId="112e7809f69bc56f" providerId="LiveId" clId="{7C6DF3B9-D10E-4378-A945-CF9CA831F6F5}" dt="2022-04-20T23:35:38.011" v="4171" actId="26606"/>
          <ac:spMkLst>
            <pc:docMk/>
            <pc:sldMk cId="2487366822" sldId="256"/>
            <ac:spMk id="21" creationId="{7D9D36D6-2AC5-46A1-A849-4C82D5264A3A}"/>
          </ac:spMkLst>
        </pc:spChg>
        <pc:spChg chg="add del">
          <ac:chgData name="Drew Null" userId="112e7809f69bc56f" providerId="LiveId" clId="{7C6DF3B9-D10E-4378-A945-CF9CA831F6F5}" dt="2022-04-20T23:35:41.258" v="4173" actId="26606"/>
          <ac:spMkLst>
            <pc:docMk/>
            <pc:sldMk cId="2487366822" sldId="256"/>
            <ac:spMk id="23" creationId="{81F7DB48-D9B4-4192-BE55-EE3FC8F89D69}"/>
          </ac:spMkLst>
        </pc:spChg>
        <pc:spChg chg="add del">
          <ac:chgData name="Drew Null" userId="112e7809f69bc56f" providerId="LiveId" clId="{7C6DF3B9-D10E-4378-A945-CF9CA831F6F5}" dt="2022-04-20T23:35:24.758" v="4167" actId="26606"/>
          <ac:spMkLst>
            <pc:docMk/>
            <pc:sldMk cId="2487366822" sldId="256"/>
            <ac:spMk id="24" creationId="{7D9D36D6-2AC5-46A1-A849-4C82D5264A3A}"/>
          </ac:spMkLst>
        </pc:spChg>
        <pc:spChg chg="add del">
          <ac:chgData name="Drew Null" userId="112e7809f69bc56f" providerId="LiveId" clId="{7C6DF3B9-D10E-4378-A945-CF9CA831F6F5}" dt="2022-04-20T23:35:44.585" v="4175" actId="26606"/>
          <ac:spMkLst>
            <pc:docMk/>
            <pc:sldMk cId="2487366822" sldId="256"/>
            <ac:spMk id="25" creationId="{38D9BEA8-9E08-455E-8A3A-1C32238A8B99}"/>
          </ac:spMkLst>
        </pc:spChg>
        <pc:spChg chg="add del">
          <ac:chgData name="Drew Null" userId="112e7809f69bc56f" providerId="LiveId" clId="{7C6DF3B9-D10E-4378-A945-CF9CA831F6F5}" dt="2022-04-20T23:35:58.317" v="4179" actId="26606"/>
          <ac:spMkLst>
            <pc:docMk/>
            <pc:sldMk cId="2487366822" sldId="256"/>
            <ac:spMk id="26" creationId="{8AD13924-DC7C-4339-B194-8A4EFFBF2AC6}"/>
          </ac:spMkLst>
        </pc:spChg>
        <pc:spChg chg="add del">
          <ac:chgData name="Drew Null" userId="112e7809f69bc56f" providerId="LiveId" clId="{7C6DF3B9-D10E-4378-A945-CF9CA831F6F5}" dt="2022-04-20T23:35:50.895" v="4177" actId="26606"/>
          <ac:spMkLst>
            <pc:docMk/>
            <pc:sldMk cId="2487366822" sldId="256"/>
            <ac:spMk id="27" creationId="{275D6C10-B5A7-4715-803E-0501C9C2CC21}"/>
          </ac:spMkLst>
        </pc:spChg>
        <pc:spChg chg="add del">
          <ac:chgData name="Drew Null" userId="112e7809f69bc56f" providerId="LiveId" clId="{7C6DF3B9-D10E-4378-A945-CF9CA831F6F5}" dt="2022-04-20T23:35:58.317" v="4179" actId="26606"/>
          <ac:spMkLst>
            <pc:docMk/>
            <pc:sldMk cId="2487366822" sldId="256"/>
            <ac:spMk id="28" creationId="{72458505-C9BA-445F-AE75-CFC7FF04F4E7}"/>
          </ac:spMkLst>
        </pc:spChg>
        <pc:spChg chg="add del">
          <ac:chgData name="Drew Null" userId="112e7809f69bc56f" providerId="LiveId" clId="{7C6DF3B9-D10E-4378-A945-CF9CA831F6F5}" dt="2022-04-20T23:35:58.317" v="4179" actId="26606"/>
          <ac:spMkLst>
            <pc:docMk/>
            <pc:sldMk cId="2487366822" sldId="256"/>
            <ac:spMk id="29" creationId="{0A2BBFE0-9574-4F47-BB38-7E00B3B88014}"/>
          </ac:spMkLst>
        </pc:spChg>
        <pc:spChg chg="add del">
          <ac:chgData name="Drew Null" userId="112e7809f69bc56f" providerId="LiveId" clId="{7C6DF3B9-D10E-4378-A945-CF9CA831F6F5}" dt="2022-04-20T23:36:05.694" v="4181" actId="26606"/>
          <ac:spMkLst>
            <pc:docMk/>
            <pc:sldMk cId="2487366822" sldId="256"/>
            <ac:spMk id="32" creationId="{5F79CFC8-9CB6-4FB1-96EE-B4FF3ABEE5EF}"/>
          </ac:spMkLst>
        </pc:spChg>
        <pc:spChg chg="add del">
          <ac:chgData name="Drew Null" userId="112e7809f69bc56f" providerId="LiveId" clId="{7C6DF3B9-D10E-4378-A945-CF9CA831F6F5}" dt="2022-04-20T23:36:08.006" v="4183" actId="26606"/>
          <ac:spMkLst>
            <pc:docMk/>
            <pc:sldMk cId="2487366822" sldId="256"/>
            <ac:spMk id="34" creationId="{275D6C10-B5A7-4715-803E-0501C9C2CC21}"/>
          </ac:spMkLst>
        </pc:spChg>
        <pc:spChg chg="add del">
          <ac:chgData name="Drew Null" userId="112e7809f69bc56f" providerId="LiveId" clId="{7C6DF3B9-D10E-4378-A945-CF9CA831F6F5}" dt="2022-04-20T23:36:08.883" v="4185" actId="26606"/>
          <ac:spMkLst>
            <pc:docMk/>
            <pc:sldMk cId="2487366822" sldId="256"/>
            <ac:spMk id="36" creationId="{8F58EDD9-0685-44E6-9B72-108BB10E1AB0}"/>
          </ac:spMkLst>
        </pc:spChg>
        <pc:spChg chg="add del">
          <ac:chgData name="Drew Null" userId="112e7809f69bc56f" providerId="LiveId" clId="{7C6DF3B9-D10E-4378-A945-CF9CA831F6F5}" dt="2022-04-20T23:36:12.884" v="4187" actId="26606"/>
          <ac:spMkLst>
            <pc:docMk/>
            <pc:sldMk cId="2487366822" sldId="256"/>
            <ac:spMk id="38" creationId="{275D6C10-B5A7-4715-803E-0501C9C2CC21}"/>
          </ac:spMkLst>
        </pc:spChg>
        <pc:spChg chg="add del">
          <ac:chgData name="Drew Null" userId="112e7809f69bc56f" providerId="LiveId" clId="{7C6DF3B9-D10E-4378-A945-CF9CA831F6F5}" dt="2022-04-20T23:36:16.469" v="4189" actId="26606"/>
          <ac:spMkLst>
            <pc:docMk/>
            <pc:sldMk cId="2487366822" sldId="256"/>
            <ac:spMk id="40" creationId="{9B7AD9F6-8CE7-4299-8FC6-328F4DCD3FF9}"/>
          </ac:spMkLst>
        </pc:spChg>
        <pc:spChg chg="add del">
          <ac:chgData name="Drew Null" userId="112e7809f69bc56f" providerId="LiveId" clId="{7C6DF3B9-D10E-4378-A945-CF9CA831F6F5}" dt="2022-04-20T23:36:16.469" v="4189" actId="26606"/>
          <ac:spMkLst>
            <pc:docMk/>
            <pc:sldMk cId="2487366822" sldId="256"/>
            <ac:spMk id="41" creationId="{F49775AF-8896-43EE-92C6-83497D6DC56F}"/>
          </ac:spMkLst>
        </pc:spChg>
        <pc:spChg chg="add del">
          <ac:chgData name="Drew Null" userId="112e7809f69bc56f" providerId="LiveId" clId="{7C6DF3B9-D10E-4378-A945-CF9CA831F6F5}" dt="2022-04-20T23:36:20.662" v="4191" actId="26606"/>
          <ac:spMkLst>
            <pc:docMk/>
            <pc:sldMk cId="2487366822" sldId="256"/>
            <ac:spMk id="43" creationId="{B9D7E975-9161-4F2D-AC53-69E1912F6B5D}"/>
          </ac:spMkLst>
        </pc:spChg>
        <pc:spChg chg="add del">
          <ac:chgData name="Drew Null" userId="112e7809f69bc56f" providerId="LiveId" clId="{7C6DF3B9-D10E-4378-A945-CF9CA831F6F5}" dt="2022-04-20T23:36:20.662" v="4191" actId="26606"/>
          <ac:spMkLst>
            <pc:docMk/>
            <pc:sldMk cId="2487366822" sldId="256"/>
            <ac:spMk id="44" creationId="{827DC2C4-B485-428A-BF4A-472D2967F47F}"/>
          </ac:spMkLst>
        </pc:spChg>
        <pc:spChg chg="add del">
          <ac:chgData name="Drew Null" userId="112e7809f69bc56f" providerId="LiveId" clId="{7C6DF3B9-D10E-4378-A945-CF9CA831F6F5}" dt="2022-04-20T23:36:20.662" v="4191" actId="26606"/>
          <ac:spMkLst>
            <pc:docMk/>
            <pc:sldMk cId="2487366822" sldId="256"/>
            <ac:spMk id="45" creationId="{463E6235-1649-4B47-9862-4026FC473B6F}"/>
          </ac:spMkLst>
        </pc:spChg>
        <pc:spChg chg="add del">
          <ac:chgData name="Drew Null" userId="112e7809f69bc56f" providerId="LiveId" clId="{7C6DF3B9-D10E-4378-A945-CF9CA831F6F5}" dt="2022-04-20T23:36:21.431" v="4193" actId="26606"/>
          <ac:spMkLst>
            <pc:docMk/>
            <pc:sldMk cId="2487366822" sldId="256"/>
            <ac:spMk id="47" creationId="{362D44EE-C852-4460-B8B5-C4F2BC20510C}"/>
          </ac:spMkLst>
        </pc:spChg>
        <pc:spChg chg="add del">
          <ac:chgData name="Drew Null" userId="112e7809f69bc56f" providerId="LiveId" clId="{7C6DF3B9-D10E-4378-A945-CF9CA831F6F5}" dt="2022-04-20T23:36:21.431" v="4193" actId="26606"/>
          <ac:spMkLst>
            <pc:docMk/>
            <pc:sldMk cId="2487366822" sldId="256"/>
            <ac:spMk id="48" creationId="{658970D8-8D1D-4B5C-894B-E871CC86543D}"/>
          </ac:spMkLst>
        </pc:spChg>
        <pc:spChg chg="add del">
          <ac:chgData name="Drew Null" userId="112e7809f69bc56f" providerId="LiveId" clId="{7C6DF3B9-D10E-4378-A945-CF9CA831F6F5}" dt="2022-04-20T23:36:21.431" v="4193" actId="26606"/>
          <ac:spMkLst>
            <pc:docMk/>
            <pc:sldMk cId="2487366822" sldId="256"/>
            <ac:spMk id="49" creationId="{F227E5B6-9132-43CA-B503-37A18562ADF2}"/>
          </ac:spMkLst>
        </pc:spChg>
        <pc:spChg chg="add del">
          <ac:chgData name="Drew Null" userId="112e7809f69bc56f" providerId="LiveId" clId="{7C6DF3B9-D10E-4378-A945-CF9CA831F6F5}" dt="2022-04-20T23:36:21.431" v="4193" actId="26606"/>
          <ac:spMkLst>
            <pc:docMk/>
            <pc:sldMk cId="2487366822" sldId="256"/>
            <ac:spMk id="50" creationId="{03C2051E-A88D-48E5-BACF-AAED17892722}"/>
          </ac:spMkLst>
        </pc:spChg>
        <pc:spChg chg="add del">
          <ac:chgData name="Drew Null" userId="112e7809f69bc56f" providerId="LiveId" clId="{7C6DF3B9-D10E-4378-A945-CF9CA831F6F5}" dt="2022-04-20T23:36:21.431" v="4193" actId="26606"/>
          <ac:spMkLst>
            <pc:docMk/>
            <pc:sldMk cId="2487366822" sldId="256"/>
            <ac:spMk id="51" creationId="{7821A508-2985-4905-874A-527429BAABFA}"/>
          </ac:spMkLst>
        </pc:spChg>
        <pc:spChg chg="add del">
          <ac:chgData name="Drew Null" userId="112e7809f69bc56f" providerId="LiveId" clId="{7C6DF3B9-D10E-4378-A945-CF9CA831F6F5}" dt="2022-04-20T23:36:21.431" v="4193" actId="26606"/>
          <ac:spMkLst>
            <pc:docMk/>
            <pc:sldMk cId="2487366822" sldId="256"/>
            <ac:spMk id="52" creationId="{D2929CB1-0E3C-4B2D-ADC5-0154FB33BA44}"/>
          </ac:spMkLst>
        </pc:spChg>
        <pc:spChg chg="add del">
          <ac:chgData name="Drew Null" userId="112e7809f69bc56f" providerId="LiveId" clId="{7C6DF3B9-D10E-4378-A945-CF9CA831F6F5}" dt="2022-04-20T23:36:21.431" v="4193" actId="26606"/>
          <ac:spMkLst>
            <pc:docMk/>
            <pc:sldMk cId="2487366822" sldId="256"/>
            <ac:spMk id="53" creationId="{5F2F0C84-BE8C-4DC2-A6D3-30349A801D5C}"/>
          </ac:spMkLst>
        </pc:spChg>
        <pc:spChg chg="add del">
          <ac:chgData name="Drew Null" userId="112e7809f69bc56f" providerId="LiveId" clId="{7C6DF3B9-D10E-4378-A945-CF9CA831F6F5}" dt="2022-04-20T23:36:23.006" v="4195" actId="26606"/>
          <ac:spMkLst>
            <pc:docMk/>
            <pc:sldMk cId="2487366822" sldId="256"/>
            <ac:spMk id="55" creationId="{5A92BC41-5AE1-432E-87C7-12BF9E03D928}"/>
          </ac:spMkLst>
        </pc:spChg>
        <pc:spChg chg="add del">
          <ac:chgData name="Drew Null" userId="112e7809f69bc56f" providerId="LiveId" clId="{7C6DF3B9-D10E-4378-A945-CF9CA831F6F5}" dt="2022-04-20T23:36:24.611" v="4197" actId="26606"/>
          <ac:spMkLst>
            <pc:docMk/>
            <pc:sldMk cId="2487366822" sldId="256"/>
            <ac:spMk id="58" creationId="{CDA1A2E9-63FE-408D-A803-8E306ECAB4B3}"/>
          </ac:spMkLst>
        </pc:spChg>
        <pc:spChg chg="add del">
          <ac:chgData name="Drew Null" userId="112e7809f69bc56f" providerId="LiveId" clId="{7C6DF3B9-D10E-4378-A945-CF9CA831F6F5}" dt="2022-04-20T23:36:24.611" v="4197" actId="26606"/>
          <ac:spMkLst>
            <pc:docMk/>
            <pc:sldMk cId="2487366822" sldId="256"/>
            <ac:spMk id="59" creationId="{FBE9F90C-C163-435B-9A68-D15C92D1CF2B}"/>
          </ac:spMkLst>
        </pc:spChg>
        <pc:spChg chg="add del">
          <ac:chgData name="Drew Null" userId="112e7809f69bc56f" providerId="LiveId" clId="{7C6DF3B9-D10E-4378-A945-CF9CA831F6F5}" dt="2022-04-20T23:36:24.611" v="4197" actId="26606"/>
          <ac:spMkLst>
            <pc:docMk/>
            <pc:sldMk cId="2487366822" sldId="256"/>
            <ac:spMk id="60" creationId="{1A882A9F-F4E9-4E23-8F0B-20B5DF42EAA9}"/>
          </ac:spMkLst>
        </pc:spChg>
        <pc:spChg chg="add del">
          <ac:chgData name="Drew Null" userId="112e7809f69bc56f" providerId="LiveId" clId="{7C6DF3B9-D10E-4378-A945-CF9CA831F6F5}" dt="2022-04-20T23:36:29.855" v="4199" actId="26606"/>
          <ac:spMkLst>
            <pc:docMk/>
            <pc:sldMk cId="2487366822" sldId="256"/>
            <ac:spMk id="62" creationId="{5A92BC41-5AE1-432E-87C7-12BF9E03D928}"/>
          </ac:spMkLst>
        </pc:spChg>
        <pc:spChg chg="add del">
          <ac:chgData name="Drew Null" userId="112e7809f69bc56f" providerId="LiveId" clId="{7C6DF3B9-D10E-4378-A945-CF9CA831F6F5}" dt="2022-04-20T23:36:31.286" v="4201" actId="26606"/>
          <ac:spMkLst>
            <pc:docMk/>
            <pc:sldMk cId="2487366822" sldId="256"/>
            <ac:spMk id="68" creationId="{79D730AC-06E5-4840-86DF-F67855B1DB35}"/>
          </ac:spMkLst>
        </pc:spChg>
        <pc:spChg chg="add del">
          <ac:chgData name="Drew Null" userId="112e7809f69bc56f" providerId="LiveId" clId="{7C6DF3B9-D10E-4378-A945-CF9CA831F6F5}" dt="2022-04-20T23:36:31.999" v="4203" actId="26606"/>
          <ac:spMkLst>
            <pc:docMk/>
            <pc:sldMk cId="2487366822" sldId="256"/>
            <ac:spMk id="70" creationId="{8D0D6D3E-D7F9-4591-9CA9-DDF4DB1F73DA}"/>
          </ac:spMkLst>
        </pc:spChg>
        <pc:spChg chg="add del">
          <ac:chgData name="Drew Null" userId="112e7809f69bc56f" providerId="LiveId" clId="{7C6DF3B9-D10E-4378-A945-CF9CA831F6F5}" dt="2022-04-20T23:36:31.999" v="4203" actId="26606"/>
          <ac:spMkLst>
            <pc:docMk/>
            <pc:sldMk cId="2487366822" sldId="256"/>
            <ac:spMk id="71" creationId="{C4C9F2B0-1044-46EB-8AEB-C3BFFDE6C2CC}"/>
          </ac:spMkLst>
        </pc:spChg>
        <pc:spChg chg="add del">
          <ac:chgData name="Drew Null" userId="112e7809f69bc56f" providerId="LiveId" clId="{7C6DF3B9-D10E-4378-A945-CF9CA831F6F5}" dt="2022-04-20T23:36:31.999" v="4203" actId="26606"/>
          <ac:spMkLst>
            <pc:docMk/>
            <pc:sldMk cId="2487366822" sldId="256"/>
            <ac:spMk id="72" creationId="{D28B54C3-B57B-472A-B96E-1FCB67093DC2}"/>
          </ac:spMkLst>
        </pc:spChg>
        <pc:spChg chg="add del">
          <ac:chgData name="Drew Null" userId="112e7809f69bc56f" providerId="LiveId" clId="{7C6DF3B9-D10E-4378-A945-CF9CA831F6F5}" dt="2022-04-20T23:36:31.999" v="4203" actId="26606"/>
          <ac:spMkLst>
            <pc:docMk/>
            <pc:sldMk cId="2487366822" sldId="256"/>
            <ac:spMk id="73" creationId="{7DB3C429-F8DA-49B9-AF84-21996FCF78B5}"/>
          </ac:spMkLst>
        </pc:spChg>
        <pc:spChg chg="add">
          <ac:chgData name="Drew Null" userId="112e7809f69bc56f" providerId="LiveId" clId="{7C6DF3B9-D10E-4378-A945-CF9CA831F6F5}" dt="2022-04-20T23:36:32.003" v="4204" actId="26606"/>
          <ac:spMkLst>
            <pc:docMk/>
            <pc:sldMk cId="2487366822" sldId="256"/>
            <ac:spMk id="75" creationId="{7D9D36D6-2AC5-46A1-A849-4C82D5264A3A}"/>
          </ac:spMkLst>
        </pc:spChg>
        <pc:grpChg chg="add del">
          <ac:chgData name="Drew Null" userId="112e7809f69bc56f" providerId="LiveId" clId="{7C6DF3B9-D10E-4378-A945-CF9CA831F6F5}" dt="2022-04-20T23:36:31.286" v="4201" actId="26606"/>
          <ac:grpSpMkLst>
            <pc:docMk/>
            <pc:sldMk cId="2487366822" sldId="256"/>
            <ac:grpSpMk id="65" creationId="{0A18D471-708A-40E6-B998-65CD717785B2}"/>
          </ac:grpSpMkLst>
        </pc:grpChg>
        <pc:picChg chg="add del mod ord">
          <ac:chgData name="Drew Null" userId="112e7809f69bc56f" providerId="LiveId" clId="{7C6DF3B9-D10E-4378-A945-CF9CA831F6F5}" dt="2022-04-20T23:37:42.481" v="4206" actId="478"/>
          <ac:picMkLst>
            <pc:docMk/>
            <pc:sldMk cId="2487366822" sldId="256"/>
            <ac:picMk id="4" creationId="{A4FA834B-D00A-89C3-F097-8F876B1D6E5D}"/>
          </ac:picMkLst>
        </pc:picChg>
        <pc:cxnChg chg="add del">
          <ac:chgData name="Drew Null" userId="112e7809f69bc56f" providerId="LiveId" clId="{7C6DF3B9-D10E-4378-A945-CF9CA831F6F5}" dt="2022-04-20T23:35:58.317" v="4179" actId="26606"/>
          <ac:cxnSpMkLst>
            <pc:docMk/>
            <pc:sldMk cId="2487366822" sldId="256"/>
            <ac:cxnSpMk id="30" creationId="{492C71F2-7657-4A22-BE4C-647EEDE915B2}"/>
          </ac:cxnSpMkLst>
        </pc:cxnChg>
        <pc:cxnChg chg="add del">
          <ac:chgData name="Drew Null" userId="112e7809f69bc56f" providerId="LiveId" clId="{7C6DF3B9-D10E-4378-A945-CF9CA831F6F5}" dt="2022-04-20T23:36:23.006" v="4195" actId="26606"/>
          <ac:cxnSpMkLst>
            <pc:docMk/>
            <pc:sldMk cId="2487366822" sldId="256"/>
            <ac:cxnSpMk id="56" creationId="{DC0E1208-0B30-4396-AE7C-AEBFFAEE66DB}"/>
          </ac:cxnSpMkLst>
        </pc:cxnChg>
        <pc:cxnChg chg="add del">
          <ac:chgData name="Drew Null" userId="112e7809f69bc56f" providerId="LiveId" clId="{7C6DF3B9-D10E-4378-A945-CF9CA831F6F5}" dt="2022-04-20T23:36:29.855" v="4199" actId="26606"/>
          <ac:cxnSpMkLst>
            <pc:docMk/>
            <pc:sldMk cId="2487366822" sldId="256"/>
            <ac:cxnSpMk id="63" creationId="{DC0E1208-0B30-4396-AE7C-AEBFFAEE66DB}"/>
          </ac:cxnSpMkLst>
        </pc:cxnChg>
      </pc:sldChg>
      <pc:sldChg chg="addSp delSp modSp new del mod ord modClrScheme chgLayout">
        <pc:chgData name="Drew Null" userId="112e7809f69bc56f" providerId="LiveId" clId="{7C6DF3B9-D10E-4378-A945-CF9CA831F6F5}" dt="2022-04-21T04:27:04.135" v="17452" actId="47"/>
        <pc:sldMkLst>
          <pc:docMk/>
          <pc:sldMk cId="3215270384" sldId="257"/>
        </pc:sldMkLst>
        <pc:spChg chg="add mod ord">
          <ac:chgData name="Drew Null" userId="112e7809f69bc56f" providerId="LiveId" clId="{7C6DF3B9-D10E-4378-A945-CF9CA831F6F5}" dt="2022-04-21T04:20:07.844" v="17214" actId="6549"/>
          <ac:spMkLst>
            <pc:docMk/>
            <pc:sldMk cId="3215270384" sldId="257"/>
            <ac:spMk id="2" creationId="{0DF34286-6676-7163-EAAC-D9EA1900E5CB}"/>
          </ac:spMkLst>
        </pc:spChg>
        <pc:spChg chg="del">
          <ac:chgData name="Drew Null" userId="112e7809f69bc56f" providerId="LiveId" clId="{7C6DF3B9-D10E-4378-A945-CF9CA831F6F5}" dt="2022-04-17T21:02:00.287" v="2" actId="700"/>
          <ac:spMkLst>
            <pc:docMk/>
            <pc:sldMk cId="3215270384" sldId="257"/>
            <ac:spMk id="2" creationId="{95820588-0CA1-60AB-FCBF-0ED03ACA830F}"/>
          </ac:spMkLst>
        </pc:spChg>
        <pc:spChg chg="del">
          <ac:chgData name="Drew Null" userId="112e7809f69bc56f" providerId="LiveId" clId="{7C6DF3B9-D10E-4378-A945-CF9CA831F6F5}" dt="2022-04-17T21:02:00.287" v="2" actId="700"/>
          <ac:spMkLst>
            <pc:docMk/>
            <pc:sldMk cId="3215270384" sldId="257"/>
            <ac:spMk id="3" creationId="{07C36633-02F0-166E-11E6-18131C124C42}"/>
          </ac:spMkLst>
        </pc:spChg>
        <pc:spChg chg="add del mod ord">
          <ac:chgData name="Drew Null" userId="112e7809f69bc56f" providerId="LiveId" clId="{7C6DF3B9-D10E-4378-A945-CF9CA831F6F5}" dt="2022-04-21T04:19:20.439" v="17198" actId="700"/>
          <ac:spMkLst>
            <pc:docMk/>
            <pc:sldMk cId="3215270384" sldId="257"/>
            <ac:spMk id="3" creationId="{6AD0EA8D-8E48-BB43-4964-A9E1386226AB}"/>
          </ac:spMkLst>
        </pc:spChg>
        <pc:spChg chg="add del mod ord">
          <ac:chgData name="Drew Null" userId="112e7809f69bc56f" providerId="LiveId" clId="{7C6DF3B9-D10E-4378-A945-CF9CA831F6F5}" dt="2022-04-21T04:19:52.180" v="17212" actId="478"/>
          <ac:spMkLst>
            <pc:docMk/>
            <pc:sldMk cId="3215270384" sldId="257"/>
            <ac:spMk id="4" creationId="{9B79E98E-059D-2B2B-B38A-4076DFF7BE95}"/>
          </ac:spMkLst>
        </pc:spChg>
        <pc:picChg chg="add mod">
          <ac:chgData name="Drew Null" userId="112e7809f69bc56f" providerId="LiveId" clId="{7C6DF3B9-D10E-4378-A945-CF9CA831F6F5}" dt="2022-04-21T04:20:19.448" v="17216" actId="1076"/>
          <ac:picMkLst>
            <pc:docMk/>
            <pc:sldMk cId="3215270384" sldId="257"/>
            <ac:picMk id="5" creationId="{2EBC3F41-C8BC-46D8-41B6-1C3E99F0099B}"/>
          </ac:picMkLst>
        </pc:picChg>
      </pc:sldChg>
      <pc:sldChg chg="addSp delSp modSp new mod ord setBg">
        <pc:chgData name="Drew Null" userId="112e7809f69bc56f" providerId="LiveId" clId="{7C6DF3B9-D10E-4378-A945-CF9CA831F6F5}" dt="2022-04-21T01:53:00.442" v="10910" actId="164"/>
        <pc:sldMkLst>
          <pc:docMk/>
          <pc:sldMk cId="1620690576" sldId="258"/>
        </pc:sldMkLst>
        <pc:spChg chg="add mod topLvl">
          <ac:chgData name="Drew Null" userId="112e7809f69bc56f" providerId="LiveId" clId="{7C6DF3B9-D10E-4378-A945-CF9CA831F6F5}" dt="2022-04-21T01:53:00.442" v="10910" actId="164"/>
          <ac:spMkLst>
            <pc:docMk/>
            <pc:sldMk cId="1620690576" sldId="258"/>
            <ac:spMk id="2" creationId="{4658A95B-D1CD-4226-E000-A4CFDB0636EF}"/>
          </ac:spMkLst>
        </pc:spChg>
        <pc:spChg chg="add del">
          <ac:chgData name="Drew Null" userId="112e7809f69bc56f" providerId="LiveId" clId="{7C6DF3B9-D10E-4378-A945-CF9CA831F6F5}" dt="2022-04-20T21:57:23.742" v="13" actId="26606"/>
          <ac:spMkLst>
            <pc:docMk/>
            <pc:sldMk cId="1620690576" sldId="258"/>
            <ac:spMk id="8" creationId="{C7F55EAC-550A-4BDD-9099-3F20B8FA0EBC}"/>
          </ac:spMkLst>
        </pc:spChg>
        <pc:spChg chg="add del">
          <ac:chgData name="Drew Null" userId="112e7809f69bc56f" providerId="LiveId" clId="{7C6DF3B9-D10E-4378-A945-CF9CA831F6F5}" dt="2022-04-20T21:57:23.742" v="13" actId="26606"/>
          <ac:spMkLst>
            <pc:docMk/>
            <pc:sldMk cId="1620690576" sldId="258"/>
            <ac:spMk id="10" creationId="{DC4F5A5F-493F-49AE-89B6-D5AF5EBC8B0E}"/>
          </ac:spMkLst>
        </pc:spChg>
        <pc:grpChg chg="add del mod">
          <ac:chgData name="Drew Null" userId="112e7809f69bc56f" providerId="LiveId" clId="{7C6DF3B9-D10E-4378-A945-CF9CA831F6F5}" dt="2022-04-21T01:52:45.923" v="10884" actId="164"/>
          <ac:grpSpMkLst>
            <pc:docMk/>
            <pc:sldMk cId="1620690576" sldId="258"/>
            <ac:grpSpMk id="4" creationId="{C5613491-28C2-27BD-B153-3C37B7572F6D}"/>
          </ac:grpSpMkLst>
        </pc:grpChg>
        <pc:grpChg chg="add del mod">
          <ac:chgData name="Drew Null" userId="112e7809f69bc56f" providerId="LiveId" clId="{7C6DF3B9-D10E-4378-A945-CF9CA831F6F5}" dt="2022-04-21T01:53:00.442" v="10910" actId="164"/>
          <ac:grpSpMkLst>
            <pc:docMk/>
            <pc:sldMk cId="1620690576" sldId="258"/>
            <ac:grpSpMk id="5" creationId="{E036AE75-F314-58D0-AA5A-75DD6252711B}"/>
          </ac:grpSpMkLst>
        </pc:grpChg>
        <pc:picChg chg="add mod topLvl">
          <ac:chgData name="Drew Null" userId="112e7809f69bc56f" providerId="LiveId" clId="{7C6DF3B9-D10E-4378-A945-CF9CA831F6F5}" dt="2022-04-21T01:53:00.442" v="10910" actId="164"/>
          <ac:picMkLst>
            <pc:docMk/>
            <pc:sldMk cId="1620690576" sldId="258"/>
            <ac:picMk id="3" creationId="{9475FAA4-864D-6D17-5008-8A20C1C4A5D8}"/>
          </ac:picMkLst>
        </pc:picChg>
      </pc:sldChg>
      <pc:sldChg chg="addSp modSp new del mod ord">
        <pc:chgData name="Drew Null" userId="112e7809f69bc56f" providerId="LiveId" clId="{7C6DF3B9-D10E-4378-A945-CF9CA831F6F5}" dt="2022-04-20T23:39:01.101" v="4314" actId="2696"/>
        <pc:sldMkLst>
          <pc:docMk/>
          <pc:sldMk cId="4194503444" sldId="259"/>
        </pc:sldMkLst>
        <pc:picChg chg="add mod">
          <ac:chgData name="Drew Null" userId="112e7809f69bc56f" providerId="LiveId" clId="{7C6DF3B9-D10E-4378-A945-CF9CA831F6F5}" dt="2022-04-20T21:56:59.160" v="11" actId="27614"/>
          <ac:picMkLst>
            <pc:docMk/>
            <pc:sldMk cId="4194503444" sldId="259"/>
            <ac:picMk id="3" creationId="{D16B36D3-996B-8E14-FE5E-0596A3BB8C63}"/>
          </ac:picMkLst>
        </pc:picChg>
      </pc:sldChg>
      <pc:sldChg chg="addSp modSp new mod ord modClrScheme chgLayout">
        <pc:chgData name="Drew Null" userId="112e7809f69bc56f" providerId="LiveId" clId="{7C6DF3B9-D10E-4378-A945-CF9CA831F6F5}" dt="2022-04-21T01:02:58.848" v="8323" actId="6549"/>
        <pc:sldMkLst>
          <pc:docMk/>
          <pc:sldMk cId="810703732" sldId="260"/>
        </pc:sldMkLst>
        <pc:spChg chg="add mod">
          <ac:chgData name="Drew Null" userId="112e7809f69bc56f" providerId="LiveId" clId="{7C6DF3B9-D10E-4378-A945-CF9CA831F6F5}" dt="2022-04-20T22:13:45.306" v="368" actId="20577"/>
          <ac:spMkLst>
            <pc:docMk/>
            <pc:sldMk cId="810703732" sldId="260"/>
            <ac:spMk id="2" creationId="{D4202063-728E-82C8-780B-E52CC9AC88C2}"/>
          </ac:spMkLst>
        </pc:spChg>
        <pc:spChg chg="add mod">
          <ac:chgData name="Drew Null" userId="112e7809f69bc56f" providerId="LiveId" clId="{7C6DF3B9-D10E-4378-A945-CF9CA831F6F5}" dt="2022-04-21T01:02:58.848" v="8323" actId="6549"/>
          <ac:spMkLst>
            <pc:docMk/>
            <pc:sldMk cId="810703732" sldId="260"/>
            <ac:spMk id="3" creationId="{5B0BA359-1977-7BC5-456D-6B325FF339AF}"/>
          </ac:spMkLst>
        </pc:spChg>
      </pc:sldChg>
      <pc:sldChg chg="modSp new mod ord">
        <pc:chgData name="Drew Null" userId="112e7809f69bc56f" providerId="LiveId" clId="{7C6DF3B9-D10E-4378-A945-CF9CA831F6F5}" dt="2022-04-21T04:52:17.595" v="18471" actId="6549"/>
        <pc:sldMkLst>
          <pc:docMk/>
          <pc:sldMk cId="420972079" sldId="261"/>
        </pc:sldMkLst>
        <pc:spChg chg="mod">
          <ac:chgData name="Drew Null" userId="112e7809f69bc56f" providerId="LiveId" clId="{7C6DF3B9-D10E-4378-A945-CF9CA831F6F5}" dt="2022-04-20T22:15:13.849" v="457" actId="20577"/>
          <ac:spMkLst>
            <pc:docMk/>
            <pc:sldMk cId="420972079" sldId="261"/>
            <ac:spMk id="2" creationId="{CCC0AEBA-5A87-8FD5-083C-CD1E6F022F20}"/>
          </ac:spMkLst>
        </pc:spChg>
        <pc:spChg chg="mod">
          <ac:chgData name="Drew Null" userId="112e7809f69bc56f" providerId="LiveId" clId="{7C6DF3B9-D10E-4378-A945-CF9CA831F6F5}" dt="2022-04-21T04:52:17.595" v="18471" actId="6549"/>
          <ac:spMkLst>
            <pc:docMk/>
            <pc:sldMk cId="420972079" sldId="261"/>
            <ac:spMk id="3" creationId="{550FAD9D-B5F7-AA4C-985F-6C50FE5C3E63}"/>
          </ac:spMkLst>
        </pc:spChg>
      </pc:sldChg>
      <pc:sldChg chg="modSp new mod ord">
        <pc:chgData name="Drew Null" userId="112e7809f69bc56f" providerId="LiveId" clId="{7C6DF3B9-D10E-4378-A945-CF9CA831F6F5}" dt="2022-04-21T04:29:39.742" v="17567" actId="20577"/>
        <pc:sldMkLst>
          <pc:docMk/>
          <pc:sldMk cId="2590760872" sldId="262"/>
        </pc:sldMkLst>
        <pc:spChg chg="mod">
          <ac:chgData name="Drew Null" userId="112e7809f69bc56f" providerId="LiveId" clId="{7C6DF3B9-D10E-4378-A945-CF9CA831F6F5}" dt="2022-04-21T04:22:42.312" v="17256" actId="20577"/>
          <ac:spMkLst>
            <pc:docMk/>
            <pc:sldMk cId="2590760872" sldId="262"/>
            <ac:spMk id="2" creationId="{E1C85CB6-C7AB-B3B1-4593-93D8C361BCB0}"/>
          </ac:spMkLst>
        </pc:spChg>
        <pc:spChg chg="mod">
          <ac:chgData name="Drew Null" userId="112e7809f69bc56f" providerId="LiveId" clId="{7C6DF3B9-D10E-4378-A945-CF9CA831F6F5}" dt="2022-04-21T04:29:39.742" v="17567" actId="20577"/>
          <ac:spMkLst>
            <pc:docMk/>
            <pc:sldMk cId="2590760872" sldId="262"/>
            <ac:spMk id="3" creationId="{2CC9B4CC-B663-F9D4-2054-3B0F1640F97D}"/>
          </ac:spMkLst>
        </pc:spChg>
      </pc:sldChg>
      <pc:sldChg chg="new del ord">
        <pc:chgData name="Drew Null" userId="112e7809f69bc56f" providerId="LiveId" clId="{7C6DF3B9-D10E-4378-A945-CF9CA831F6F5}" dt="2022-04-20T23:40:13.969" v="4315" actId="2696"/>
        <pc:sldMkLst>
          <pc:docMk/>
          <pc:sldMk cId="73696636" sldId="263"/>
        </pc:sldMkLst>
      </pc:sldChg>
      <pc:sldChg chg="modSp add mod ord">
        <pc:chgData name="Drew Null" userId="112e7809f69bc56f" providerId="LiveId" clId="{7C6DF3B9-D10E-4378-A945-CF9CA831F6F5}" dt="2022-04-21T00:25:04.172" v="7433"/>
        <pc:sldMkLst>
          <pc:docMk/>
          <pc:sldMk cId="1734696669" sldId="264"/>
        </pc:sldMkLst>
        <pc:spChg chg="mod">
          <ac:chgData name="Drew Null" userId="112e7809f69bc56f" providerId="LiveId" clId="{7C6DF3B9-D10E-4378-A945-CF9CA831F6F5}" dt="2022-04-20T23:26:22.539" v="3870" actId="20577"/>
          <ac:spMkLst>
            <pc:docMk/>
            <pc:sldMk cId="1734696669" sldId="264"/>
            <ac:spMk id="2" creationId="{E1C85CB6-C7AB-B3B1-4593-93D8C361BCB0}"/>
          </ac:spMkLst>
        </pc:spChg>
        <pc:spChg chg="mod">
          <ac:chgData name="Drew Null" userId="112e7809f69bc56f" providerId="LiveId" clId="{7C6DF3B9-D10E-4378-A945-CF9CA831F6F5}" dt="2022-04-20T23:47:18.123" v="4346" actId="20577"/>
          <ac:spMkLst>
            <pc:docMk/>
            <pc:sldMk cId="1734696669" sldId="264"/>
            <ac:spMk id="3" creationId="{2CC9B4CC-B663-F9D4-2054-3B0F1640F97D}"/>
          </ac:spMkLst>
        </pc:spChg>
      </pc:sldChg>
      <pc:sldChg chg="modSp new mod ord">
        <pc:chgData name="Drew Null" userId="112e7809f69bc56f" providerId="LiveId" clId="{7C6DF3B9-D10E-4378-A945-CF9CA831F6F5}" dt="2022-04-21T01:55:50.208" v="11008" actId="20577"/>
        <pc:sldMkLst>
          <pc:docMk/>
          <pc:sldMk cId="666133072" sldId="265"/>
        </pc:sldMkLst>
        <pc:spChg chg="mod">
          <ac:chgData name="Drew Null" userId="112e7809f69bc56f" providerId="LiveId" clId="{7C6DF3B9-D10E-4378-A945-CF9CA831F6F5}" dt="2022-04-20T23:51:26.017" v="4689" actId="20577"/>
          <ac:spMkLst>
            <pc:docMk/>
            <pc:sldMk cId="666133072" sldId="265"/>
            <ac:spMk id="2" creationId="{315ADE8E-C375-71E5-F1B3-ACFC2344BEFC}"/>
          </ac:spMkLst>
        </pc:spChg>
        <pc:spChg chg="mod">
          <ac:chgData name="Drew Null" userId="112e7809f69bc56f" providerId="LiveId" clId="{7C6DF3B9-D10E-4378-A945-CF9CA831F6F5}" dt="2022-04-21T01:55:50.208" v="11008" actId="20577"/>
          <ac:spMkLst>
            <pc:docMk/>
            <pc:sldMk cId="666133072" sldId="265"/>
            <ac:spMk id="3" creationId="{D64A7AAE-5C28-DE94-AC69-AA4DDE971CD6}"/>
          </ac:spMkLst>
        </pc:spChg>
      </pc:sldChg>
      <pc:sldChg chg="addSp modSp new mod modClrScheme chgLayout">
        <pc:chgData name="Drew Null" userId="112e7809f69bc56f" providerId="LiveId" clId="{7C6DF3B9-D10E-4378-A945-CF9CA831F6F5}" dt="2022-04-21T04:27:19.592" v="17455" actId="700"/>
        <pc:sldMkLst>
          <pc:docMk/>
          <pc:sldMk cId="2518730844" sldId="266"/>
        </pc:sldMkLst>
        <pc:spChg chg="add mod ord">
          <ac:chgData name="Drew Null" userId="112e7809f69bc56f" providerId="LiveId" clId="{7C6DF3B9-D10E-4378-A945-CF9CA831F6F5}" dt="2022-04-21T04:27:19.592" v="17455" actId="700"/>
          <ac:spMkLst>
            <pc:docMk/>
            <pc:sldMk cId="2518730844" sldId="266"/>
            <ac:spMk id="2" creationId="{A31AD171-96DC-BD8F-D293-EA41055427CB}"/>
          </ac:spMkLst>
        </pc:spChg>
        <pc:spChg chg="add mod ord">
          <ac:chgData name="Drew Null" userId="112e7809f69bc56f" providerId="LiveId" clId="{7C6DF3B9-D10E-4378-A945-CF9CA831F6F5}" dt="2022-04-21T04:27:19.592" v="17455" actId="700"/>
          <ac:spMkLst>
            <pc:docMk/>
            <pc:sldMk cId="2518730844" sldId="266"/>
            <ac:spMk id="3" creationId="{FE553DCC-BB91-F85F-E80E-055B1928CFE0}"/>
          </ac:spMkLst>
        </pc:spChg>
      </pc:sldChg>
      <pc:sldChg chg="addSp modSp new mod">
        <pc:chgData name="Drew Null" userId="112e7809f69bc56f" providerId="LiveId" clId="{7C6DF3B9-D10E-4378-A945-CF9CA831F6F5}" dt="2022-04-20T23:25:42.788" v="3809" actId="20577"/>
        <pc:sldMkLst>
          <pc:docMk/>
          <pc:sldMk cId="1201325229" sldId="267"/>
        </pc:sldMkLst>
        <pc:spChg chg="mod">
          <ac:chgData name="Drew Null" userId="112e7809f69bc56f" providerId="LiveId" clId="{7C6DF3B9-D10E-4378-A945-CF9CA831F6F5}" dt="2022-04-20T23:24:24.955" v="3751" actId="20577"/>
          <ac:spMkLst>
            <pc:docMk/>
            <pc:sldMk cId="1201325229" sldId="267"/>
            <ac:spMk id="2" creationId="{614B5DF6-2746-9432-EBFE-58EB82EEAA54}"/>
          </ac:spMkLst>
        </pc:spChg>
        <pc:spChg chg="mod">
          <ac:chgData name="Drew Null" userId="112e7809f69bc56f" providerId="LiveId" clId="{7C6DF3B9-D10E-4378-A945-CF9CA831F6F5}" dt="2022-04-20T23:25:42.788" v="3809" actId="20577"/>
          <ac:spMkLst>
            <pc:docMk/>
            <pc:sldMk cId="1201325229" sldId="267"/>
            <ac:spMk id="3" creationId="{E3BBA623-AA6E-BDBF-29BC-DBDDCB0A3F27}"/>
          </ac:spMkLst>
        </pc:spChg>
        <pc:picChg chg="add mod">
          <ac:chgData name="Drew Null" userId="112e7809f69bc56f" providerId="LiveId" clId="{7C6DF3B9-D10E-4378-A945-CF9CA831F6F5}" dt="2022-04-20T23:20:01.694" v="3211" actId="14100"/>
          <ac:picMkLst>
            <pc:docMk/>
            <pc:sldMk cId="1201325229" sldId="267"/>
            <ac:picMk id="1026" creationId="{81DFEC99-A895-A8FE-C552-17832931CF32}"/>
          </ac:picMkLst>
        </pc:picChg>
      </pc:sldChg>
      <pc:sldChg chg="modSp new mod">
        <pc:chgData name="Drew Null" userId="112e7809f69bc56f" providerId="LiveId" clId="{7C6DF3B9-D10E-4378-A945-CF9CA831F6F5}" dt="2022-04-21T01:47:23.218" v="10540" actId="6549"/>
        <pc:sldMkLst>
          <pc:docMk/>
          <pc:sldMk cId="1300175359" sldId="268"/>
        </pc:sldMkLst>
        <pc:spChg chg="mod">
          <ac:chgData name="Drew Null" userId="112e7809f69bc56f" providerId="LiveId" clId="{7C6DF3B9-D10E-4378-A945-CF9CA831F6F5}" dt="2022-04-20T23:17:07.340" v="3050" actId="20577"/>
          <ac:spMkLst>
            <pc:docMk/>
            <pc:sldMk cId="1300175359" sldId="268"/>
            <ac:spMk id="2" creationId="{138DF873-8F27-D1D9-AB64-8D2B83BCC3F5}"/>
          </ac:spMkLst>
        </pc:spChg>
        <pc:spChg chg="mod">
          <ac:chgData name="Drew Null" userId="112e7809f69bc56f" providerId="LiveId" clId="{7C6DF3B9-D10E-4378-A945-CF9CA831F6F5}" dt="2022-04-21T01:47:23.218" v="10540" actId="6549"/>
          <ac:spMkLst>
            <pc:docMk/>
            <pc:sldMk cId="1300175359" sldId="268"/>
            <ac:spMk id="3" creationId="{CA9F60A2-9FE3-11D5-53D4-C14253290937}"/>
          </ac:spMkLst>
        </pc:spChg>
      </pc:sldChg>
      <pc:sldChg chg="modSp new mod">
        <pc:chgData name="Drew Null" userId="112e7809f69bc56f" providerId="LiveId" clId="{7C6DF3B9-D10E-4378-A945-CF9CA831F6F5}" dt="2022-04-21T00:21:59.278" v="7384" actId="20577"/>
        <pc:sldMkLst>
          <pc:docMk/>
          <pc:sldMk cId="2575479685" sldId="269"/>
        </pc:sldMkLst>
        <pc:spChg chg="mod">
          <ac:chgData name="Drew Null" userId="112e7809f69bc56f" providerId="LiveId" clId="{7C6DF3B9-D10E-4378-A945-CF9CA831F6F5}" dt="2022-04-21T00:04:34.680" v="5190" actId="20577"/>
          <ac:spMkLst>
            <pc:docMk/>
            <pc:sldMk cId="2575479685" sldId="269"/>
            <ac:spMk id="2" creationId="{30451EED-78AC-B23E-A8A1-01DAD3610970}"/>
          </ac:spMkLst>
        </pc:spChg>
        <pc:spChg chg="mod">
          <ac:chgData name="Drew Null" userId="112e7809f69bc56f" providerId="LiveId" clId="{7C6DF3B9-D10E-4378-A945-CF9CA831F6F5}" dt="2022-04-21T00:21:59.278" v="7384" actId="20577"/>
          <ac:spMkLst>
            <pc:docMk/>
            <pc:sldMk cId="2575479685" sldId="269"/>
            <ac:spMk id="3" creationId="{40492A95-69A4-90A4-FBCD-872902296A88}"/>
          </ac:spMkLst>
        </pc:spChg>
      </pc:sldChg>
      <pc:sldChg chg="modSp add mod">
        <pc:chgData name="Drew Null" userId="112e7809f69bc56f" providerId="LiveId" clId="{7C6DF3B9-D10E-4378-A945-CF9CA831F6F5}" dt="2022-04-21T02:32:26.373" v="11573" actId="20577"/>
        <pc:sldMkLst>
          <pc:docMk/>
          <pc:sldMk cId="460880249" sldId="270"/>
        </pc:sldMkLst>
        <pc:spChg chg="mod">
          <ac:chgData name="Drew Null" userId="112e7809f69bc56f" providerId="LiveId" clId="{7C6DF3B9-D10E-4378-A945-CF9CA831F6F5}" dt="2022-04-21T02:32:26.373" v="11573" actId="20577"/>
          <ac:spMkLst>
            <pc:docMk/>
            <pc:sldMk cId="460880249" sldId="270"/>
            <ac:spMk id="2" creationId="{C086811B-D254-23A4-C735-D77BCD5769B0}"/>
          </ac:spMkLst>
        </pc:spChg>
        <pc:spChg chg="mod">
          <ac:chgData name="Drew Null" userId="112e7809f69bc56f" providerId="LiveId" clId="{7C6DF3B9-D10E-4378-A945-CF9CA831F6F5}" dt="2022-04-20T23:38:41.498" v="4312" actId="20577"/>
          <ac:spMkLst>
            <pc:docMk/>
            <pc:sldMk cId="460880249" sldId="270"/>
            <ac:spMk id="3" creationId="{7C09FCC2-B5D3-4026-39F7-8FB29202AFE3}"/>
          </ac:spMkLst>
        </pc:spChg>
      </pc:sldChg>
      <pc:sldChg chg="addSp delSp modSp new mod ord modClrScheme chgLayout">
        <pc:chgData name="Drew Null" userId="112e7809f69bc56f" providerId="LiveId" clId="{7C6DF3B9-D10E-4378-A945-CF9CA831F6F5}" dt="2022-04-21T02:32:22.908" v="11571" actId="20577"/>
        <pc:sldMkLst>
          <pc:docMk/>
          <pc:sldMk cId="2528946073" sldId="271"/>
        </pc:sldMkLst>
        <pc:spChg chg="del mod ord">
          <ac:chgData name="Drew Null" userId="112e7809f69bc56f" providerId="LiveId" clId="{7C6DF3B9-D10E-4378-A945-CF9CA831F6F5}" dt="2022-04-20T23:37:54.954" v="4210" actId="700"/>
          <ac:spMkLst>
            <pc:docMk/>
            <pc:sldMk cId="2528946073" sldId="271"/>
            <ac:spMk id="2" creationId="{6927EDE5-58A2-B775-E16E-7F2C4332404A}"/>
          </ac:spMkLst>
        </pc:spChg>
        <pc:spChg chg="del mod ord">
          <ac:chgData name="Drew Null" userId="112e7809f69bc56f" providerId="LiveId" clId="{7C6DF3B9-D10E-4378-A945-CF9CA831F6F5}" dt="2022-04-20T23:37:54.954" v="4210" actId="700"/>
          <ac:spMkLst>
            <pc:docMk/>
            <pc:sldMk cId="2528946073" sldId="271"/>
            <ac:spMk id="3" creationId="{053CC29E-813D-6049-B30D-5E00B90F27CA}"/>
          </ac:spMkLst>
        </pc:spChg>
        <pc:spChg chg="add mod ord">
          <ac:chgData name="Drew Null" userId="112e7809f69bc56f" providerId="LiveId" clId="{7C6DF3B9-D10E-4378-A945-CF9CA831F6F5}" dt="2022-04-21T02:32:22.908" v="11571" actId="20577"/>
          <ac:spMkLst>
            <pc:docMk/>
            <pc:sldMk cId="2528946073" sldId="271"/>
            <ac:spMk id="4" creationId="{CCB2D807-1719-FE20-FD5F-1849A2EA75D7}"/>
          </ac:spMkLst>
        </pc:spChg>
        <pc:spChg chg="add mod ord">
          <ac:chgData name="Drew Null" userId="112e7809f69bc56f" providerId="LiveId" clId="{7C6DF3B9-D10E-4378-A945-CF9CA831F6F5}" dt="2022-04-20T23:38:32.166" v="4310" actId="27636"/>
          <ac:spMkLst>
            <pc:docMk/>
            <pc:sldMk cId="2528946073" sldId="271"/>
            <ac:spMk id="5" creationId="{5154B7E5-7494-CE75-82AC-A1F3DB7802B2}"/>
          </ac:spMkLst>
        </pc:spChg>
      </pc:sldChg>
      <pc:sldChg chg="modSp new del mod ord">
        <pc:chgData name="Drew Null" userId="112e7809f69bc56f" providerId="LiveId" clId="{7C6DF3B9-D10E-4378-A945-CF9CA831F6F5}" dt="2022-04-21T04:23:46.667" v="17346" actId="2696"/>
        <pc:sldMkLst>
          <pc:docMk/>
          <pc:sldMk cId="1601943571" sldId="272"/>
        </pc:sldMkLst>
        <pc:spChg chg="mod">
          <ac:chgData name="Drew Null" userId="112e7809f69bc56f" providerId="LiveId" clId="{7C6DF3B9-D10E-4378-A945-CF9CA831F6F5}" dt="2022-04-20T23:40:28.098" v="4324" actId="20577"/>
          <ac:spMkLst>
            <pc:docMk/>
            <pc:sldMk cId="1601943571" sldId="272"/>
            <ac:spMk id="2" creationId="{41964B55-E1D7-AE84-400F-134001D49C67}"/>
          </ac:spMkLst>
        </pc:spChg>
      </pc:sldChg>
      <pc:sldChg chg="modSp add mod">
        <pc:chgData name="Drew Null" userId="112e7809f69bc56f" providerId="LiveId" clId="{7C6DF3B9-D10E-4378-A945-CF9CA831F6F5}" dt="2022-04-21T01:54:15.807" v="10913" actId="20577"/>
        <pc:sldMkLst>
          <pc:docMk/>
          <pc:sldMk cId="1466961172" sldId="273"/>
        </pc:sldMkLst>
        <pc:spChg chg="mod">
          <ac:chgData name="Drew Null" userId="112e7809f69bc56f" providerId="LiveId" clId="{7C6DF3B9-D10E-4378-A945-CF9CA831F6F5}" dt="2022-04-21T01:54:15.807" v="10913" actId="20577"/>
          <ac:spMkLst>
            <pc:docMk/>
            <pc:sldMk cId="1466961172" sldId="273"/>
            <ac:spMk id="3" creationId="{D64A7AAE-5C28-DE94-AC69-AA4DDE971CD6}"/>
          </ac:spMkLst>
        </pc:spChg>
      </pc:sldChg>
      <pc:sldChg chg="modSp add mod">
        <pc:chgData name="Drew Null" userId="112e7809f69bc56f" providerId="LiveId" clId="{7C6DF3B9-D10E-4378-A945-CF9CA831F6F5}" dt="2022-04-21T00:49:44.822" v="7909" actId="20577"/>
        <pc:sldMkLst>
          <pc:docMk/>
          <pc:sldMk cId="913027616" sldId="274"/>
        </pc:sldMkLst>
        <pc:spChg chg="mod">
          <ac:chgData name="Drew Null" userId="112e7809f69bc56f" providerId="LiveId" clId="{7C6DF3B9-D10E-4378-A945-CF9CA831F6F5}" dt="2022-04-21T00:28:13.128" v="7481" actId="20577"/>
          <ac:spMkLst>
            <pc:docMk/>
            <pc:sldMk cId="913027616" sldId="274"/>
            <ac:spMk id="2" creationId="{30451EED-78AC-B23E-A8A1-01DAD3610970}"/>
          </ac:spMkLst>
        </pc:spChg>
        <pc:spChg chg="mod">
          <ac:chgData name="Drew Null" userId="112e7809f69bc56f" providerId="LiveId" clId="{7C6DF3B9-D10E-4378-A945-CF9CA831F6F5}" dt="2022-04-21T00:49:44.822" v="7909" actId="20577"/>
          <ac:spMkLst>
            <pc:docMk/>
            <pc:sldMk cId="913027616" sldId="274"/>
            <ac:spMk id="3" creationId="{40492A95-69A4-90A4-FBCD-872902296A88}"/>
          </ac:spMkLst>
        </pc:spChg>
      </pc:sldChg>
      <pc:sldChg chg="modSp new mod ord">
        <pc:chgData name="Drew Null" userId="112e7809f69bc56f" providerId="LiveId" clId="{7C6DF3B9-D10E-4378-A945-CF9CA831F6F5}" dt="2022-04-21T00:20:25.861" v="7368" actId="6549"/>
        <pc:sldMkLst>
          <pc:docMk/>
          <pc:sldMk cId="1736416535" sldId="275"/>
        </pc:sldMkLst>
        <pc:spChg chg="mod">
          <ac:chgData name="Drew Null" userId="112e7809f69bc56f" providerId="LiveId" clId="{7C6DF3B9-D10E-4378-A945-CF9CA831F6F5}" dt="2022-04-21T00:16:30.663" v="6796" actId="20577"/>
          <ac:spMkLst>
            <pc:docMk/>
            <pc:sldMk cId="1736416535" sldId="275"/>
            <ac:spMk id="2" creationId="{C3C67603-1AAD-F601-F43E-4F142DD3887A}"/>
          </ac:spMkLst>
        </pc:spChg>
        <pc:spChg chg="mod">
          <ac:chgData name="Drew Null" userId="112e7809f69bc56f" providerId="LiveId" clId="{7C6DF3B9-D10E-4378-A945-CF9CA831F6F5}" dt="2022-04-21T00:20:25.861" v="7368" actId="6549"/>
          <ac:spMkLst>
            <pc:docMk/>
            <pc:sldMk cId="1736416535" sldId="275"/>
            <ac:spMk id="3" creationId="{13292788-2B35-31E0-65D8-A111BDC83279}"/>
          </ac:spMkLst>
        </pc:spChg>
      </pc:sldChg>
      <pc:sldChg chg="modSp new mod">
        <pc:chgData name="Drew Null" userId="112e7809f69bc56f" providerId="LiveId" clId="{7C6DF3B9-D10E-4378-A945-CF9CA831F6F5}" dt="2022-04-21T01:19:14.564" v="9042" actId="5793"/>
        <pc:sldMkLst>
          <pc:docMk/>
          <pc:sldMk cId="1242830606" sldId="276"/>
        </pc:sldMkLst>
        <pc:spChg chg="mod">
          <ac:chgData name="Drew Null" userId="112e7809f69bc56f" providerId="LiveId" clId="{7C6DF3B9-D10E-4378-A945-CF9CA831F6F5}" dt="2022-04-21T01:19:14.564" v="9042" actId="5793"/>
          <ac:spMkLst>
            <pc:docMk/>
            <pc:sldMk cId="1242830606" sldId="276"/>
            <ac:spMk id="2" creationId="{D75B6E71-5A6E-7623-8259-38FB37A46770}"/>
          </ac:spMkLst>
        </pc:spChg>
        <pc:spChg chg="mod">
          <ac:chgData name="Drew Null" userId="112e7809f69bc56f" providerId="LiveId" clId="{7C6DF3B9-D10E-4378-A945-CF9CA831F6F5}" dt="2022-04-21T00:36:18.889" v="7903" actId="20577"/>
          <ac:spMkLst>
            <pc:docMk/>
            <pc:sldMk cId="1242830606" sldId="276"/>
            <ac:spMk id="3" creationId="{FB1D32A5-22A1-876A-CA4F-A079D747ACE7}"/>
          </ac:spMkLst>
        </pc:spChg>
      </pc:sldChg>
      <pc:sldChg chg="modSp new mod">
        <pc:chgData name="Drew Null" userId="112e7809f69bc56f" providerId="LiveId" clId="{7C6DF3B9-D10E-4378-A945-CF9CA831F6F5}" dt="2022-04-21T01:18:35.556" v="9038" actId="20577"/>
        <pc:sldMkLst>
          <pc:docMk/>
          <pc:sldMk cId="3167187786" sldId="277"/>
        </pc:sldMkLst>
        <pc:spChg chg="mod">
          <ac:chgData name="Drew Null" userId="112e7809f69bc56f" providerId="LiveId" clId="{7C6DF3B9-D10E-4378-A945-CF9CA831F6F5}" dt="2022-04-21T00:56:06.820" v="7936" actId="20577"/>
          <ac:spMkLst>
            <pc:docMk/>
            <pc:sldMk cId="3167187786" sldId="277"/>
            <ac:spMk id="2" creationId="{3C2FE91C-4E82-66A5-F915-C9BE192425D9}"/>
          </ac:spMkLst>
        </pc:spChg>
        <pc:spChg chg="mod">
          <ac:chgData name="Drew Null" userId="112e7809f69bc56f" providerId="LiveId" clId="{7C6DF3B9-D10E-4378-A945-CF9CA831F6F5}" dt="2022-04-21T01:18:35.556" v="9038" actId="20577"/>
          <ac:spMkLst>
            <pc:docMk/>
            <pc:sldMk cId="3167187786" sldId="277"/>
            <ac:spMk id="3" creationId="{3604A87C-6085-3003-08D7-A732B3411A3C}"/>
          </ac:spMkLst>
        </pc:spChg>
      </pc:sldChg>
      <pc:sldChg chg="modSp new mod">
        <pc:chgData name="Drew Null" userId="112e7809f69bc56f" providerId="LiveId" clId="{7C6DF3B9-D10E-4378-A945-CF9CA831F6F5}" dt="2022-04-21T03:21:47.931" v="14024" actId="20577"/>
        <pc:sldMkLst>
          <pc:docMk/>
          <pc:sldMk cId="2345016125" sldId="278"/>
        </pc:sldMkLst>
        <pc:spChg chg="mod">
          <ac:chgData name="Drew Null" userId="112e7809f69bc56f" providerId="LiveId" clId="{7C6DF3B9-D10E-4378-A945-CF9CA831F6F5}" dt="2022-04-21T01:20:08.591" v="9094" actId="20577"/>
          <ac:spMkLst>
            <pc:docMk/>
            <pc:sldMk cId="2345016125" sldId="278"/>
            <ac:spMk id="2" creationId="{B6881683-E235-19D3-30C7-A95C36AC9CA7}"/>
          </ac:spMkLst>
        </pc:spChg>
        <pc:spChg chg="mod">
          <ac:chgData name="Drew Null" userId="112e7809f69bc56f" providerId="LiveId" clId="{7C6DF3B9-D10E-4378-A945-CF9CA831F6F5}" dt="2022-04-21T03:21:47.931" v="14024" actId="20577"/>
          <ac:spMkLst>
            <pc:docMk/>
            <pc:sldMk cId="2345016125" sldId="278"/>
            <ac:spMk id="3" creationId="{4757AF6D-4DC5-E482-1F72-8D40E323ECC2}"/>
          </ac:spMkLst>
        </pc:spChg>
      </pc:sldChg>
      <pc:sldChg chg="addSp modSp new mod">
        <pc:chgData name="Drew Null" userId="112e7809f69bc56f" providerId="LiveId" clId="{7C6DF3B9-D10E-4378-A945-CF9CA831F6F5}" dt="2022-04-21T04:45:39.469" v="18297" actId="6549"/>
        <pc:sldMkLst>
          <pc:docMk/>
          <pc:sldMk cId="2515562483" sldId="279"/>
        </pc:sldMkLst>
        <pc:spChg chg="mod">
          <ac:chgData name="Drew Null" userId="112e7809f69bc56f" providerId="LiveId" clId="{7C6DF3B9-D10E-4378-A945-CF9CA831F6F5}" dt="2022-04-21T01:32:55.345" v="9802" actId="20577"/>
          <ac:spMkLst>
            <pc:docMk/>
            <pc:sldMk cId="2515562483" sldId="279"/>
            <ac:spMk id="2" creationId="{DA162447-7304-B165-4500-7857114A45B4}"/>
          </ac:spMkLst>
        </pc:spChg>
        <pc:spChg chg="mod">
          <ac:chgData name="Drew Null" userId="112e7809f69bc56f" providerId="LiveId" clId="{7C6DF3B9-D10E-4378-A945-CF9CA831F6F5}" dt="2022-04-21T04:45:39.469" v="18297" actId="6549"/>
          <ac:spMkLst>
            <pc:docMk/>
            <pc:sldMk cId="2515562483" sldId="279"/>
            <ac:spMk id="3" creationId="{2A79470F-BC7B-83EF-EFD5-99352F048AD2}"/>
          </ac:spMkLst>
        </pc:spChg>
        <pc:picChg chg="add mod">
          <ac:chgData name="Drew Null" userId="112e7809f69bc56f" providerId="LiveId" clId="{7C6DF3B9-D10E-4378-A945-CF9CA831F6F5}" dt="2022-04-21T04:38:50.844" v="17969" actId="1076"/>
          <ac:picMkLst>
            <pc:docMk/>
            <pc:sldMk cId="2515562483" sldId="279"/>
            <ac:picMk id="5" creationId="{3DADCC4B-63E8-7B84-28B2-82D437456000}"/>
          </ac:picMkLst>
        </pc:picChg>
      </pc:sldChg>
      <pc:sldChg chg="addSp delSp modSp new mod setBg">
        <pc:chgData name="Drew Null" userId="112e7809f69bc56f" providerId="LiveId" clId="{7C6DF3B9-D10E-4378-A945-CF9CA831F6F5}" dt="2022-04-21T01:47:35.475" v="10542" actId="15"/>
        <pc:sldMkLst>
          <pc:docMk/>
          <pc:sldMk cId="2842247590" sldId="280"/>
        </pc:sldMkLst>
        <pc:spChg chg="mod">
          <ac:chgData name="Drew Null" userId="112e7809f69bc56f" providerId="LiveId" clId="{7C6DF3B9-D10E-4378-A945-CF9CA831F6F5}" dt="2022-04-21T01:37:48.172" v="10005" actId="26606"/>
          <ac:spMkLst>
            <pc:docMk/>
            <pc:sldMk cId="2842247590" sldId="280"/>
            <ac:spMk id="2" creationId="{2EDC00C0-B216-F336-3D50-6EB34BFBECEB}"/>
          </ac:spMkLst>
        </pc:spChg>
        <pc:spChg chg="mod">
          <ac:chgData name="Drew Null" userId="112e7809f69bc56f" providerId="LiveId" clId="{7C6DF3B9-D10E-4378-A945-CF9CA831F6F5}" dt="2022-04-21T01:47:35.475" v="10542" actId="15"/>
          <ac:spMkLst>
            <pc:docMk/>
            <pc:sldMk cId="2842247590" sldId="280"/>
            <ac:spMk id="3" creationId="{D011EEFB-94DA-D310-0B53-B04BCED846C2}"/>
          </ac:spMkLst>
        </pc:spChg>
        <pc:spChg chg="add del">
          <ac:chgData name="Drew Null" userId="112e7809f69bc56f" providerId="LiveId" clId="{7C6DF3B9-D10E-4378-A945-CF9CA831F6F5}" dt="2022-04-21T01:36:10.445" v="9970" actId="26606"/>
          <ac:spMkLst>
            <pc:docMk/>
            <pc:sldMk cId="2842247590" sldId="280"/>
            <ac:spMk id="71" creationId="{CEB41C5C-0F34-4DDA-9D7C-5E717F35F60C}"/>
          </ac:spMkLst>
        </pc:spChg>
        <pc:spChg chg="add del">
          <ac:chgData name="Drew Null" userId="112e7809f69bc56f" providerId="LiveId" clId="{7C6DF3B9-D10E-4378-A945-CF9CA831F6F5}" dt="2022-04-21T01:36:14.808" v="9972" actId="26606"/>
          <ac:spMkLst>
            <pc:docMk/>
            <pc:sldMk cId="2842247590" sldId="280"/>
            <ac:spMk id="75" creationId="{1E547BA6-BAE0-43BB-A7CA-60F69CE252F0}"/>
          </ac:spMkLst>
        </pc:spChg>
        <pc:spChg chg="add del">
          <ac:chgData name="Drew Null" userId="112e7809f69bc56f" providerId="LiveId" clId="{7C6DF3B9-D10E-4378-A945-CF9CA831F6F5}" dt="2022-04-21T01:36:27.673" v="9977" actId="26606"/>
          <ac:spMkLst>
            <pc:docMk/>
            <pc:sldMk cId="2842247590" sldId="280"/>
            <ac:spMk id="81" creationId="{2B566528-1B12-4246-9431-5C2D7D081168}"/>
          </ac:spMkLst>
        </pc:spChg>
        <pc:spChg chg="add del">
          <ac:chgData name="Drew Null" userId="112e7809f69bc56f" providerId="LiveId" clId="{7C6DF3B9-D10E-4378-A945-CF9CA831F6F5}" dt="2022-04-21T01:36:14.808" v="9972" actId="26606"/>
          <ac:spMkLst>
            <pc:docMk/>
            <pc:sldMk cId="2842247590" sldId="280"/>
            <ac:spMk id="2052" creationId="{2B566528-1B12-4246-9431-5C2D7D081168}"/>
          </ac:spMkLst>
        </pc:spChg>
        <pc:spChg chg="add del">
          <ac:chgData name="Drew Null" userId="112e7809f69bc56f" providerId="LiveId" clId="{7C6DF3B9-D10E-4378-A945-CF9CA831F6F5}" dt="2022-04-21T01:36:14.808" v="9972" actId="26606"/>
          <ac:spMkLst>
            <pc:docMk/>
            <pc:sldMk cId="2842247590" sldId="280"/>
            <ac:spMk id="2053" creationId="{D3F51FEB-38FB-4F6C-9F7B-2F2AFAB65463}"/>
          </ac:spMkLst>
        </pc:spChg>
        <pc:spChg chg="add del">
          <ac:chgData name="Drew Null" userId="112e7809f69bc56f" providerId="LiveId" clId="{7C6DF3B9-D10E-4378-A945-CF9CA831F6F5}" dt="2022-04-21T01:37:27.278" v="10003" actId="26606"/>
          <ac:spMkLst>
            <pc:docMk/>
            <pc:sldMk cId="2842247590" sldId="280"/>
            <ac:spMk id="2054" creationId="{2B566528-1B12-4246-9431-5C2D7D081168}"/>
          </ac:spMkLst>
        </pc:spChg>
        <pc:spChg chg="add del">
          <ac:chgData name="Drew Null" userId="112e7809f69bc56f" providerId="LiveId" clId="{7C6DF3B9-D10E-4378-A945-CF9CA831F6F5}" dt="2022-04-21T01:36:19.565" v="9974" actId="26606"/>
          <ac:spMkLst>
            <pc:docMk/>
            <pc:sldMk cId="2842247590" sldId="280"/>
            <ac:spMk id="2055" creationId="{131BAD53-4E89-4F62-BBB7-26359763ED39}"/>
          </ac:spMkLst>
        </pc:spChg>
        <pc:spChg chg="add del">
          <ac:chgData name="Drew Null" userId="112e7809f69bc56f" providerId="LiveId" clId="{7C6DF3B9-D10E-4378-A945-CF9CA831F6F5}" dt="2022-04-21T01:36:19.565" v="9974" actId="26606"/>
          <ac:spMkLst>
            <pc:docMk/>
            <pc:sldMk cId="2842247590" sldId="280"/>
            <ac:spMk id="2056" creationId="{62756DA2-40EB-4C6F-B962-5822FFB54FB6}"/>
          </ac:spMkLst>
        </pc:spChg>
        <pc:spChg chg="add del">
          <ac:chgData name="Drew Null" userId="112e7809f69bc56f" providerId="LiveId" clId="{7C6DF3B9-D10E-4378-A945-CF9CA831F6F5}" dt="2022-04-21T01:37:27.278" v="10003" actId="26606"/>
          <ac:spMkLst>
            <pc:docMk/>
            <pc:sldMk cId="2842247590" sldId="280"/>
            <ac:spMk id="2057" creationId="{D3F51FEB-38FB-4F6C-9F7B-2F2AFAB65463}"/>
          </ac:spMkLst>
        </pc:spChg>
        <pc:spChg chg="add del">
          <ac:chgData name="Drew Null" userId="112e7809f69bc56f" providerId="LiveId" clId="{7C6DF3B9-D10E-4378-A945-CF9CA831F6F5}" dt="2022-04-21T01:36:50.054" v="9984" actId="26606"/>
          <ac:spMkLst>
            <pc:docMk/>
            <pc:sldMk cId="2842247590" sldId="280"/>
            <ac:spMk id="2058" creationId="{7FF47CB7-972F-479F-A36D-9E72D26EC8DA}"/>
          </ac:spMkLst>
        </pc:spChg>
        <pc:spChg chg="add del">
          <ac:chgData name="Drew Null" userId="112e7809f69bc56f" providerId="LiveId" clId="{7C6DF3B9-D10E-4378-A945-CF9CA831F6F5}" dt="2022-04-21T01:36:50.054" v="9984" actId="26606"/>
          <ac:spMkLst>
            <pc:docMk/>
            <pc:sldMk cId="2842247590" sldId="280"/>
            <ac:spMk id="2059" creationId="{0D153B68-5844-490D-8E67-F616D6D721CA}"/>
          </ac:spMkLst>
        </pc:spChg>
        <pc:spChg chg="add del">
          <ac:chgData name="Drew Null" userId="112e7809f69bc56f" providerId="LiveId" clId="{7C6DF3B9-D10E-4378-A945-CF9CA831F6F5}" dt="2022-04-21T01:36:50.054" v="9984" actId="26606"/>
          <ac:spMkLst>
            <pc:docMk/>
            <pc:sldMk cId="2842247590" sldId="280"/>
            <ac:spMk id="2060" creationId="{9A0D773F-7A7D-4DBB-9DEA-86BB8B8F4BC8}"/>
          </ac:spMkLst>
        </pc:spChg>
        <pc:spChg chg="add del">
          <ac:chgData name="Drew Null" userId="112e7809f69bc56f" providerId="LiveId" clId="{7C6DF3B9-D10E-4378-A945-CF9CA831F6F5}" dt="2022-04-21T01:37:27.278" v="10003" actId="26606"/>
          <ac:spMkLst>
            <pc:docMk/>
            <pc:sldMk cId="2842247590" sldId="280"/>
            <ac:spMk id="2061" creationId="{1E547BA6-BAE0-43BB-A7CA-60F69CE252F0}"/>
          </ac:spMkLst>
        </pc:spChg>
        <pc:spChg chg="add del">
          <ac:chgData name="Drew Null" userId="112e7809f69bc56f" providerId="LiveId" clId="{7C6DF3B9-D10E-4378-A945-CF9CA831F6F5}" dt="2022-04-21T01:36:28.671" v="9979" actId="26606"/>
          <ac:spMkLst>
            <pc:docMk/>
            <pc:sldMk cId="2842247590" sldId="280"/>
            <ac:spMk id="2062" creationId="{2B97F24A-32CE-4C1C-A50D-3016B394DCFB}"/>
          </ac:spMkLst>
        </pc:spChg>
        <pc:spChg chg="add del">
          <ac:chgData name="Drew Null" userId="112e7809f69bc56f" providerId="LiveId" clId="{7C6DF3B9-D10E-4378-A945-CF9CA831F6F5}" dt="2022-04-21T01:36:28.671" v="9979" actId="26606"/>
          <ac:spMkLst>
            <pc:docMk/>
            <pc:sldMk cId="2842247590" sldId="280"/>
            <ac:spMk id="2063" creationId="{CD8B4F24-440B-49E9-B85D-733523DC064B}"/>
          </ac:spMkLst>
        </pc:spChg>
        <pc:spChg chg="add del">
          <ac:chgData name="Drew Null" userId="112e7809f69bc56f" providerId="LiveId" clId="{7C6DF3B9-D10E-4378-A945-CF9CA831F6F5}" dt="2022-04-21T01:36:44.332" v="9981" actId="26606"/>
          <ac:spMkLst>
            <pc:docMk/>
            <pc:sldMk cId="2842247590" sldId="280"/>
            <ac:spMk id="2065" creationId="{2B566528-1B12-4246-9431-5C2D7D081168}"/>
          </ac:spMkLst>
        </pc:spChg>
        <pc:spChg chg="add del">
          <ac:chgData name="Drew Null" userId="112e7809f69bc56f" providerId="LiveId" clId="{7C6DF3B9-D10E-4378-A945-CF9CA831F6F5}" dt="2022-04-21T01:37:48.172" v="10005" actId="26606"/>
          <ac:spMkLst>
            <pc:docMk/>
            <pc:sldMk cId="2842247590" sldId="280"/>
            <ac:spMk id="2068" creationId="{2B566528-1B12-4246-9431-5C2D7D081168}"/>
          </ac:spMkLst>
        </pc:spChg>
        <pc:spChg chg="add del">
          <ac:chgData name="Drew Null" userId="112e7809f69bc56f" providerId="LiveId" clId="{7C6DF3B9-D10E-4378-A945-CF9CA831F6F5}" dt="2022-04-21T01:36:48.861" v="9983" actId="26606"/>
          <ac:spMkLst>
            <pc:docMk/>
            <pc:sldMk cId="2842247590" sldId="280"/>
            <ac:spMk id="2069" creationId="{7FF47CB7-972F-479F-A36D-9E72D26EC8DA}"/>
          </ac:spMkLst>
        </pc:spChg>
        <pc:spChg chg="add del">
          <ac:chgData name="Drew Null" userId="112e7809f69bc56f" providerId="LiveId" clId="{7C6DF3B9-D10E-4378-A945-CF9CA831F6F5}" dt="2022-04-21T01:36:48.861" v="9983" actId="26606"/>
          <ac:spMkLst>
            <pc:docMk/>
            <pc:sldMk cId="2842247590" sldId="280"/>
            <ac:spMk id="2070" creationId="{0D153B68-5844-490D-8E67-F616D6D721CA}"/>
          </ac:spMkLst>
        </pc:spChg>
        <pc:spChg chg="add del">
          <ac:chgData name="Drew Null" userId="112e7809f69bc56f" providerId="LiveId" clId="{7C6DF3B9-D10E-4378-A945-CF9CA831F6F5}" dt="2022-04-21T01:36:48.861" v="9983" actId="26606"/>
          <ac:spMkLst>
            <pc:docMk/>
            <pc:sldMk cId="2842247590" sldId="280"/>
            <ac:spMk id="2071" creationId="{9A0D773F-7A7D-4DBB-9DEA-86BB8B8F4BC8}"/>
          </ac:spMkLst>
        </pc:spChg>
        <pc:grpChg chg="add del">
          <ac:chgData name="Drew Null" userId="112e7809f69bc56f" providerId="LiveId" clId="{7C6DF3B9-D10E-4378-A945-CF9CA831F6F5}" dt="2022-04-21T01:36:14.808" v="9972" actId="26606"/>
          <ac:grpSpMkLst>
            <pc:docMk/>
            <pc:sldMk cId="2842247590" sldId="280"/>
            <ac:grpSpMk id="77" creationId="{15CBE6EC-46EF-45D9-8E16-DCDC5917CA31}"/>
          </ac:grpSpMkLst>
        </pc:grpChg>
        <pc:grpChg chg="add del">
          <ac:chgData name="Drew Null" userId="112e7809f69bc56f" providerId="LiveId" clId="{7C6DF3B9-D10E-4378-A945-CF9CA831F6F5}" dt="2022-04-21T01:36:27.673" v="9977" actId="26606"/>
          <ac:grpSpMkLst>
            <pc:docMk/>
            <pc:sldMk cId="2842247590" sldId="280"/>
            <ac:grpSpMk id="83" creationId="{828A5161-06F1-46CF-8AD7-844680A59E13}"/>
          </ac:grpSpMkLst>
        </pc:grpChg>
        <pc:grpChg chg="add del">
          <ac:chgData name="Drew Null" userId="112e7809f69bc56f" providerId="LiveId" clId="{7C6DF3B9-D10E-4378-A945-CF9CA831F6F5}" dt="2022-04-21T01:36:27.673" v="9977" actId="26606"/>
          <ac:grpSpMkLst>
            <pc:docMk/>
            <pc:sldMk cId="2842247590" sldId="280"/>
            <ac:grpSpMk id="87" creationId="{5995D10D-E9C9-47DB-AE7E-801FEF38F5C9}"/>
          </ac:grpSpMkLst>
        </pc:grpChg>
        <pc:grpChg chg="add del">
          <ac:chgData name="Drew Null" userId="112e7809f69bc56f" providerId="LiveId" clId="{7C6DF3B9-D10E-4378-A945-CF9CA831F6F5}" dt="2022-04-21T01:37:27.278" v="10003" actId="26606"/>
          <ac:grpSpMkLst>
            <pc:docMk/>
            <pc:sldMk cId="2842247590" sldId="280"/>
            <ac:grpSpMk id="2064" creationId="{912209CB-3E4C-43AE-B507-08269FAE89F5}"/>
          </ac:grpSpMkLst>
        </pc:grpChg>
        <pc:grpChg chg="add del">
          <ac:chgData name="Drew Null" userId="112e7809f69bc56f" providerId="LiveId" clId="{7C6DF3B9-D10E-4378-A945-CF9CA831F6F5}" dt="2022-04-21T01:36:44.332" v="9981" actId="26606"/>
          <ac:grpSpMkLst>
            <pc:docMk/>
            <pc:sldMk cId="2842247590" sldId="280"/>
            <ac:grpSpMk id="2066" creationId="{828A5161-06F1-46CF-8AD7-844680A59E13}"/>
          </ac:grpSpMkLst>
        </pc:grpChg>
        <pc:grpChg chg="add del">
          <ac:chgData name="Drew Null" userId="112e7809f69bc56f" providerId="LiveId" clId="{7C6DF3B9-D10E-4378-A945-CF9CA831F6F5}" dt="2022-04-21T01:36:44.332" v="9981" actId="26606"/>
          <ac:grpSpMkLst>
            <pc:docMk/>
            <pc:sldMk cId="2842247590" sldId="280"/>
            <ac:grpSpMk id="2067" creationId="{5995D10D-E9C9-47DB-AE7E-801FEF38F5C9}"/>
          </ac:grpSpMkLst>
        </pc:grpChg>
        <pc:grpChg chg="add del">
          <ac:chgData name="Drew Null" userId="112e7809f69bc56f" providerId="LiveId" clId="{7C6DF3B9-D10E-4378-A945-CF9CA831F6F5}" dt="2022-04-21T01:37:48.172" v="10005" actId="26606"/>
          <ac:grpSpMkLst>
            <pc:docMk/>
            <pc:sldMk cId="2842247590" sldId="280"/>
            <ac:grpSpMk id="2072" creationId="{828A5161-06F1-46CF-8AD7-844680A59E13}"/>
          </ac:grpSpMkLst>
        </pc:grpChg>
        <pc:grpChg chg="add del">
          <ac:chgData name="Drew Null" userId="112e7809f69bc56f" providerId="LiveId" clId="{7C6DF3B9-D10E-4378-A945-CF9CA831F6F5}" dt="2022-04-21T01:37:48.172" v="10005" actId="26606"/>
          <ac:grpSpMkLst>
            <pc:docMk/>
            <pc:sldMk cId="2842247590" sldId="280"/>
            <ac:grpSpMk id="2074" creationId="{5995D10D-E9C9-47DB-AE7E-801FEF38F5C9}"/>
          </ac:grpSpMkLst>
        </pc:grpChg>
        <pc:picChg chg="add del mod">
          <ac:chgData name="Drew Null" userId="112e7809f69bc56f" providerId="LiveId" clId="{7C6DF3B9-D10E-4378-A945-CF9CA831F6F5}" dt="2022-04-21T01:39:50.182" v="10083" actId="1076"/>
          <ac:picMkLst>
            <pc:docMk/>
            <pc:sldMk cId="2842247590" sldId="280"/>
            <ac:picMk id="2050" creationId="{8A1FF9D0-D88E-E420-807D-128C18E233F3}"/>
          </ac:picMkLst>
        </pc:picChg>
        <pc:cxnChg chg="add del">
          <ac:chgData name="Drew Null" userId="112e7809f69bc56f" providerId="LiveId" clId="{7C6DF3B9-D10E-4378-A945-CF9CA831F6F5}" dt="2022-04-21T01:36:10.445" v="9970" actId="26606"/>
          <ac:cxnSpMkLst>
            <pc:docMk/>
            <pc:sldMk cId="2842247590" sldId="280"/>
            <ac:cxnSpMk id="73" creationId="{57E1E5E6-F385-4E9C-B201-BA5BDE5CAD52}"/>
          </ac:cxnSpMkLst>
        </pc:cxnChg>
      </pc:sldChg>
      <pc:sldChg chg="modSp new del mod">
        <pc:chgData name="Drew Null" userId="112e7809f69bc56f" providerId="LiveId" clId="{7C6DF3B9-D10E-4378-A945-CF9CA831F6F5}" dt="2022-04-21T01:48:06.924" v="10593" actId="2696"/>
        <pc:sldMkLst>
          <pc:docMk/>
          <pc:sldMk cId="260331976" sldId="281"/>
        </pc:sldMkLst>
        <pc:spChg chg="mod">
          <ac:chgData name="Drew Null" userId="112e7809f69bc56f" providerId="LiveId" clId="{7C6DF3B9-D10E-4378-A945-CF9CA831F6F5}" dt="2022-04-21T01:43:43.361" v="10108" actId="20577"/>
          <ac:spMkLst>
            <pc:docMk/>
            <pc:sldMk cId="260331976" sldId="281"/>
            <ac:spMk id="2" creationId="{134066FB-7C68-C388-B3BF-58F156901A00}"/>
          </ac:spMkLst>
        </pc:spChg>
      </pc:sldChg>
      <pc:sldChg chg="addSp delSp modSp new mod">
        <pc:chgData name="Drew Null" userId="112e7809f69bc56f" providerId="LiveId" clId="{7C6DF3B9-D10E-4378-A945-CF9CA831F6F5}" dt="2022-04-21T02:24:27.612" v="11337" actId="27636"/>
        <pc:sldMkLst>
          <pc:docMk/>
          <pc:sldMk cId="1337440978" sldId="282"/>
        </pc:sldMkLst>
        <pc:spChg chg="mod">
          <ac:chgData name="Drew Null" userId="112e7809f69bc56f" providerId="LiveId" clId="{7C6DF3B9-D10E-4378-A945-CF9CA831F6F5}" dt="2022-04-21T01:48:03.689" v="10592" actId="20577"/>
          <ac:spMkLst>
            <pc:docMk/>
            <pc:sldMk cId="1337440978" sldId="282"/>
            <ac:spMk id="2" creationId="{99740D62-84AC-F027-215C-8C4016B0B728}"/>
          </ac:spMkLst>
        </pc:spChg>
        <pc:spChg chg="mod">
          <ac:chgData name="Drew Null" userId="112e7809f69bc56f" providerId="LiveId" clId="{7C6DF3B9-D10E-4378-A945-CF9CA831F6F5}" dt="2022-04-21T02:24:27.612" v="11337" actId="27636"/>
          <ac:spMkLst>
            <pc:docMk/>
            <pc:sldMk cId="1337440978" sldId="282"/>
            <ac:spMk id="3" creationId="{198CBB01-4C1D-80CE-1560-7E103DF726AD}"/>
          </ac:spMkLst>
        </pc:spChg>
        <pc:spChg chg="add del">
          <ac:chgData name="Drew Null" userId="112e7809f69bc56f" providerId="LiveId" clId="{7C6DF3B9-D10E-4378-A945-CF9CA831F6F5}" dt="2022-04-21T01:49:53.357" v="10794"/>
          <ac:spMkLst>
            <pc:docMk/>
            <pc:sldMk cId="1337440978" sldId="282"/>
            <ac:spMk id="4" creationId="{CBB2D884-90F2-3896-C0F6-7DB044560C7E}"/>
          </ac:spMkLst>
        </pc:spChg>
        <pc:spChg chg="add del">
          <ac:chgData name="Drew Null" userId="112e7809f69bc56f" providerId="LiveId" clId="{7C6DF3B9-D10E-4378-A945-CF9CA831F6F5}" dt="2022-04-21T01:49:55.346" v="10796"/>
          <ac:spMkLst>
            <pc:docMk/>
            <pc:sldMk cId="1337440978" sldId="282"/>
            <ac:spMk id="5" creationId="{41D2AC37-A379-065B-89BB-D299D5002A27}"/>
          </ac:spMkLst>
        </pc:spChg>
        <pc:spChg chg="add del">
          <ac:chgData name="Drew Null" userId="112e7809f69bc56f" providerId="LiveId" clId="{7C6DF3B9-D10E-4378-A945-CF9CA831F6F5}" dt="2022-04-21T01:49:59.199" v="10800"/>
          <ac:spMkLst>
            <pc:docMk/>
            <pc:sldMk cId="1337440978" sldId="282"/>
            <ac:spMk id="6" creationId="{23BF2887-1C2D-2700-D90C-F647B5C57C6F}"/>
          </ac:spMkLst>
        </pc:spChg>
      </pc:sldChg>
      <pc:sldChg chg="modSp new mod">
        <pc:chgData name="Drew Null" userId="112e7809f69bc56f" providerId="LiveId" clId="{7C6DF3B9-D10E-4378-A945-CF9CA831F6F5}" dt="2022-04-21T02:29:27.536" v="11423" actId="27636"/>
        <pc:sldMkLst>
          <pc:docMk/>
          <pc:sldMk cId="552937271" sldId="283"/>
        </pc:sldMkLst>
        <pc:spChg chg="mod">
          <ac:chgData name="Drew Null" userId="112e7809f69bc56f" providerId="LiveId" clId="{7C6DF3B9-D10E-4378-A945-CF9CA831F6F5}" dt="2022-04-21T02:26:01.013" v="11398" actId="20577"/>
          <ac:spMkLst>
            <pc:docMk/>
            <pc:sldMk cId="552937271" sldId="283"/>
            <ac:spMk id="2" creationId="{C697D7DB-EF1F-0BF0-5061-8541935385D9}"/>
          </ac:spMkLst>
        </pc:spChg>
        <pc:spChg chg="mod">
          <ac:chgData name="Drew Null" userId="112e7809f69bc56f" providerId="LiveId" clId="{7C6DF3B9-D10E-4378-A945-CF9CA831F6F5}" dt="2022-04-21T02:29:27.536" v="11423" actId="27636"/>
          <ac:spMkLst>
            <pc:docMk/>
            <pc:sldMk cId="552937271" sldId="283"/>
            <ac:spMk id="3" creationId="{F81F7ABD-5068-65C6-69BC-A20C46B66625}"/>
          </ac:spMkLst>
        </pc:spChg>
      </pc:sldChg>
      <pc:sldChg chg="modSp new mod">
        <pc:chgData name="Drew Null" userId="112e7809f69bc56f" providerId="LiveId" clId="{7C6DF3B9-D10E-4378-A945-CF9CA831F6F5}" dt="2022-04-21T02:30:14.526" v="11569" actId="20577"/>
        <pc:sldMkLst>
          <pc:docMk/>
          <pc:sldMk cId="2130165004" sldId="284"/>
        </pc:sldMkLst>
        <pc:spChg chg="mod">
          <ac:chgData name="Drew Null" userId="112e7809f69bc56f" providerId="LiveId" clId="{7C6DF3B9-D10E-4378-A945-CF9CA831F6F5}" dt="2022-04-21T02:29:46.072" v="11454" actId="20577"/>
          <ac:spMkLst>
            <pc:docMk/>
            <pc:sldMk cId="2130165004" sldId="284"/>
            <ac:spMk id="2" creationId="{3D44256C-83D1-4FB0-4F00-1C545E75D8E8}"/>
          </ac:spMkLst>
        </pc:spChg>
        <pc:spChg chg="mod">
          <ac:chgData name="Drew Null" userId="112e7809f69bc56f" providerId="LiveId" clId="{7C6DF3B9-D10E-4378-A945-CF9CA831F6F5}" dt="2022-04-21T02:30:14.526" v="11569" actId="20577"/>
          <ac:spMkLst>
            <pc:docMk/>
            <pc:sldMk cId="2130165004" sldId="284"/>
            <ac:spMk id="3" creationId="{E3D1900E-65CE-C175-E001-0EABFA6607A7}"/>
          </ac:spMkLst>
        </pc:spChg>
      </pc:sldChg>
      <pc:sldChg chg="addSp delSp modSp new mod modClrScheme chgLayout">
        <pc:chgData name="Drew Null" userId="112e7809f69bc56f" providerId="LiveId" clId="{7C6DF3B9-D10E-4378-A945-CF9CA831F6F5}" dt="2022-04-21T04:34:30.526" v="17895" actId="20577"/>
        <pc:sldMkLst>
          <pc:docMk/>
          <pc:sldMk cId="3756270468" sldId="285"/>
        </pc:sldMkLst>
        <pc:spChg chg="mod ord">
          <ac:chgData name="Drew Null" userId="112e7809f69bc56f" providerId="LiveId" clId="{7C6DF3B9-D10E-4378-A945-CF9CA831F6F5}" dt="2022-04-21T04:34:07.684" v="17837" actId="6549"/>
          <ac:spMkLst>
            <pc:docMk/>
            <pc:sldMk cId="3756270468" sldId="285"/>
            <ac:spMk id="2" creationId="{61CD22BF-E57C-4A1E-D176-AD3B061F91A2}"/>
          </ac:spMkLst>
        </pc:spChg>
        <pc:spChg chg="del mod ord">
          <ac:chgData name="Drew Null" userId="112e7809f69bc56f" providerId="LiveId" clId="{7C6DF3B9-D10E-4378-A945-CF9CA831F6F5}" dt="2022-04-21T02:35:28.398" v="11586" actId="700"/>
          <ac:spMkLst>
            <pc:docMk/>
            <pc:sldMk cId="3756270468" sldId="285"/>
            <ac:spMk id="3" creationId="{76E01BF3-1DE7-6391-F450-71387409041F}"/>
          </ac:spMkLst>
        </pc:spChg>
        <pc:spChg chg="add mod ord">
          <ac:chgData name="Drew Null" userId="112e7809f69bc56f" providerId="LiveId" clId="{7C6DF3B9-D10E-4378-A945-CF9CA831F6F5}" dt="2022-04-21T04:34:30.526" v="17895" actId="20577"/>
          <ac:spMkLst>
            <pc:docMk/>
            <pc:sldMk cId="3756270468" sldId="285"/>
            <ac:spMk id="4" creationId="{6B163AAD-AFDE-9BE5-F675-A4640DF457DF}"/>
          </ac:spMkLst>
        </pc:spChg>
      </pc:sldChg>
      <pc:sldChg chg="addSp delSp modSp new mod">
        <pc:chgData name="Drew Null" userId="112e7809f69bc56f" providerId="LiveId" clId="{7C6DF3B9-D10E-4378-A945-CF9CA831F6F5}" dt="2022-04-21T02:54:13.900" v="12418" actId="20577"/>
        <pc:sldMkLst>
          <pc:docMk/>
          <pc:sldMk cId="279386354" sldId="286"/>
        </pc:sldMkLst>
        <pc:spChg chg="mod">
          <ac:chgData name="Drew Null" userId="112e7809f69bc56f" providerId="LiveId" clId="{7C6DF3B9-D10E-4378-A945-CF9CA831F6F5}" dt="2022-04-21T02:53:50.978" v="12367" actId="20577"/>
          <ac:spMkLst>
            <pc:docMk/>
            <pc:sldMk cId="279386354" sldId="286"/>
            <ac:spMk id="2" creationId="{9B829FA3-F1AF-6E1F-452D-2A8A7467786F}"/>
          </ac:spMkLst>
        </pc:spChg>
        <pc:spChg chg="mod">
          <ac:chgData name="Drew Null" userId="112e7809f69bc56f" providerId="LiveId" clId="{7C6DF3B9-D10E-4378-A945-CF9CA831F6F5}" dt="2022-04-21T02:54:13.900" v="12418" actId="20577"/>
          <ac:spMkLst>
            <pc:docMk/>
            <pc:sldMk cId="279386354" sldId="286"/>
            <ac:spMk id="3" creationId="{BC338B3E-91BA-7569-92A2-942F327943EE}"/>
          </ac:spMkLst>
        </pc:spChg>
        <pc:spChg chg="add del">
          <ac:chgData name="Drew Null" userId="112e7809f69bc56f" providerId="LiveId" clId="{7C6DF3B9-D10E-4378-A945-CF9CA831F6F5}" dt="2022-04-21T02:49:28.863" v="12102"/>
          <ac:spMkLst>
            <pc:docMk/>
            <pc:sldMk cId="279386354" sldId="286"/>
            <ac:spMk id="4" creationId="{349CEF63-DBCC-F108-A47C-457C92199C5A}"/>
          </ac:spMkLst>
        </pc:spChg>
      </pc:sldChg>
      <pc:sldChg chg="addSp delSp modSp new del mod ord modClrScheme chgLayout">
        <pc:chgData name="Drew Null" userId="112e7809f69bc56f" providerId="LiveId" clId="{7C6DF3B9-D10E-4378-A945-CF9CA831F6F5}" dt="2022-04-21T02:37:58.673" v="11849" actId="2696"/>
        <pc:sldMkLst>
          <pc:docMk/>
          <pc:sldMk cId="2545444728" sldId="287"/>
        </pc:sldMkLst>
        <pc:spChg chg="del mod ord">
          <ac:chgData name="Drew Null" userId="112e7809f69bc56f" providerId="LiveId" clId="{7C6DF3B9-D10E-4378-A945-CF9CA831F6F5}" dt="2022-04-21T02:37:05.225" v="11799" actId="700"/>
          <ac:spMkLst>
            <pc:docMk/>
            <pc:sldMk cId="2545444728" sldId="287"/>
            <ac:spMk id="2" creationId="{2F34E970-45E6-6408-4B2C-68A76CF55AFA}"/>
          </ac:spMkLst>
        </pc:spChg>
        <pc:spChg chg="del mod ord">
          <ac:chgData name="Drew Null" userId="112e7809f69bc56f" providerId="LiveId" clId="{7C6DF3B9-D10E-4378-A945-CF9CA831F6F5}" dt="2022-04-21T02:37:05.225" v="11799" actId="700"/>
          <ac:spMkLst>
            <pc:docMk/>
            <pc:sldMk cId="2545444728" sldId="287"/>
            <ac:spMk id="3" creationId="{5B67EE98-694C-46AC-823B-0E890FD82A2D}"/>
          </ac:spMkLst>
        </pc:spChg>
        <pc:spChg chg="add mod ord">
          <ac:chgData name="Drew Null" userId="112e7809f69bc56f" providerId="LiveId" clId="{7C6DF3B9-D10E-4378-A945-CF9CA831F6F5}" dt="2022-04-21T02:37:16.908" v="11848" actId="20577"/>
          <ac:spMkLst>
            <pc:docMk/>
            <pc:sldMk cId="2545444728" sldId="287"/>
            <ac:spMk id="4" creationId="{BF8ED5BE-01AB-7E5A-9FD6-ECAAB176DF0E}"/>
          </ac:spMkLst>
        </pc:spChg>
        <pc:spChg chg="add mod ord">
          <ac:chgData name="Drew Null" userId="112e7809f69bc56f" providerId="LiveId" clId="{7C6DF3B9-D10E-4378-A945-CF9CA831F6F5}" dt="2022-04-21T02:37:05.225" v="11799" actId="700"/>
          <ac:spMkLst>
            <pc:docMk/>
            <pc:sldMk cId="2545444728" sldId="287"/>
            <ac:spMk id="5" creationId="{2E5229F8-1EAA-FABB-852B-E376F1FFE819}"/>
          </ac:spMkLst>
        </pc:spChg>
      </pc:sldChg>
      <pc:sldChg chg="addSp delSp modSp new mod">
        <pc:chgData name="Drew Null" userId="112e7809f69bc56f" providerId="LiveId" clId="{7C6DF3B9-D10E-4378-A945-CF9CA831F6F5}" dt="2022-04-21T03:06:51.395" v="13208" actId="20577"/>
        <pc:sldMkLst>
          <pc:docMk/>
          <pc:sldMk cId="2679160094" sldId="287"/>
        </pc:sldMkLst>
        <pc:spChg chg="mod">
          <ac:chgData name="Drew Null" userId="112e7809f69bc56f" providerId="LiveId" clId="{7C6DF3B9-D10E-4378-A945-CF9CA831F6F5}" dt="2022-04-21T03:06:51.395" v="13208" actId="20577"/>
          <ac:spMkLst>
            <pc:docMk/>
            <pc:sldMk cId="2679160094" sldId="287"/>
            <ac:spMk id="2" creationId="{B5569F92-0D49-9219-4308-DB0D6ABF8400}"/>
          </ac:spMkLst>
        </pc:spChg>
        <pc:spChg chg="mod">
          <ac:chgData name="Drew Null" userId="112e7809f69bc56f" providerId="LiveId" clId="{7C6DF3B9-D10E-4378-A945-CF9CA831F6F5}" dt="2022-04-21T03:00:58.795" v="13004" actId="20577"/>
          <ac:spMkLst>
            <pc:docMk/>
            <pc:sldMk cId="2679160094" sldId="287"/>
            <ac:spMk id="3" creationId="{7065A5E2-0A5D-3E63-A808-E085BC8E2F9F}"/>
          </ac:spMkLst>
        </pc:spChg>
        <pc:spChg chg="add del">
          <ac:chgData name="Drew Null" userId="112e7809f69bc56f" providerId="LiveId" clId="{7C6DF3B9-D10E-4378-A945-CF9CA831F6F5}" dt="2022-04-21T02:57:10.366" v="12628"/>
          <ac:spMkLst>
            <pc:docMk/>
            <pc:sldMk cId="2679160094" sldId="287"/>
            <ac:spMk id="4" creationId="{9CFEAFCF-89D6-74C2-F814-3229B51A296F}"/>
          </ac:spMkLst>
        </pc:spChg>
      </pc:sldChg>
      <pc:sldChg chg="modSp new mod">
        <pc:chgData name="Drew Null" userId="112e7809f69bc56f" providerId="LiveId" clId="{7C6DF3B9-D10E-4378-A945-CF9CA831F6F5}" dt="2022-04-21T03:15:17.575" v="13800" actId="27636"/>
        <pc:sldMkLst>
          <pc:docMk/>
          <pc:sldMk cId="4262966271" sldId="288"/>
        </pc:sldMkLst>
        <pc:spChg chg="mod">
          <ac:chgData name="Drew Null" userId="112e7809f69bc56f" providerId="LiveId" clId="{7C6DF3B9-D10E-4378-A945-CF9CA831F6F5}" dt="2022-04-21T03:01:30.338" v="13040" actId="20577"/>
          <ac:spMkLst>
            <pc:docMk/>
            <pc:sldMk cId="4262966271" sldId="288"/>
            <ac:spMk id="2" creationId="{3A4D9E6E-5336-CF2A-FE93-30877DDE9E38}"/>
          </ac:spMkLst>
        </pc:spChg>
        <pc:spChg chg="mod">
          <ac:chgData name="Drew Null" userId="112e7809f69bc56f" providerId="LiveId" clId="{7C6DF3B9-D10E-4378-A945-CF9CA831F6F5}" dt="2022-04-21T03:15:17.575" v="13800" actId="27636"/>
          <ac:spMkLst>
            <pc:docMk/>
            <pc:sldMk cId="4262966271" sldId="288"/>
            <ac:spMk id="3" creationId="{24CAC81D-8E58-71AF-FAFE-7B72345F3371}"/>
          </ac:spMkLst>
        </pc:spChg>
      </pc:sldChg>
      <pc:sldChg chg="modSp new mod">
        <pc:chgData name="Drew Null" userId="112e7809f69bc56f" providerId="LiveId" clId="{7C6DF3B9-D10E-4378-A945-CF9CA831F6F5}" dt="2022-04-21T03:09:32.237" v="13582" actId="5793"/>
        <pc:sldMkLst>
          <pc:docMk/>
          <pc:sldMk cId="2780276914" sldId="289"/>
        </pc:sldMkLst>
        <pc:spChg chg="mod">
          <ac:chgData name="Drew Null" userId="112e7809f69bc56f" providerId="LiveId" clId="{7C6DF3B9-D10E-4378-A945-CF9CA831F6F5}" dt="2022-04-21T03:07:57.681" v="13240" actId="20577"/>
          <ac:spMkLst>
            <pc:docMk/>
            <pc:sldMk cId="2780276914" sldId="289"/>
            <ac:spMk id="2" creationId="{D8A25B7A-D06B-ADB4-A811-EA7DAC937F20}"/>
          </ac:spMkLst>
        </pc:spChg>
        <pc:spChg chg="mod">
          <ac:chgData name="Drew Null" userId="112e7809f69bc56f" providerId="LiveId" clId="{7C6DF3B9-D10E-4378-A945-CF9CA831F6F5}" dt="2022-04-21T03:09:32.237" v="13582" actId="5793"/>
          <ac:spMkLst>
            <pc:docMk/>
            <pc:sldMk cId="2780276914" sldId="289"/>
            <ac:spMk id="3" creationId="{18C4FF62-CCB9-D314-33A3-F173B8B67FE2}"/>
          </ac:spMkLst>
        </pc:spChg>
      </pc:sldChg>
      <pc:sldChg chg="modSp add mod">
        <pc:chgData name="Drew Null" userId="112e7809f69bc56f" providerId="LiveId" clId="{7C6DF3B9-D10E-4378-A945-CF9CA831F6F5}" dt="2022-04-21T03:13:28.946" v="13731" actId="403"/>
        <pc:sldMkLst>
          <pc:docMk/>
          <pc:sldMk cId="1575936634" sldId="290"/>
        </pc:sldMkLst>
        <pc:spChg chg="mod">
          <ac:chgData name="Drew Null" userId="112e7809f69bc56f" providerId="LiveId" clId="{7C6DF3B9-D10E-4378-A945-CF9CA831F6F5}" dt="2022-04-21T03:13:28.946" v="13731" actId="403"/>
          <ac:spMkLst>
            <pc:docMk/>
            <pc:sldMk cId="1575936634" sldId="290"/>
            <ac:spMk id="3" creationId="{18C4FF62-CCB9-D314-33A3-F173B8B67FE2}"/>
          </ac:spMkLst>
        </pc:spChg>
      </pc:sldChg>
      <pc:sldChg chg="modSp new mod">
        <pc:chgData name="Drew Null" userId="112e7809f69bc56f" providerId="LiveId" clId="{7C6DF3B9-D10E-4378-A945-CF9CA831F6F5}" dt="2022-04-21T03:14:11.066" v="13796" actId="6549"/>
        <pc:sldMkLst>
          <pc:docMk/>
          <pc:sldMk cId="665763512" sldId="291"/>
        </pc:sldMkLst>
        <pc:spChg chg="mod">
          <ac:chgData name="Drew Null" userId="112e7809f69bc56f" providerId="LiveId" clId="{7C6DF3B9-D10E-4378-A945-CF9CA831F6F5}" dt="2022-04-21T03:14:11.066" v="13796" actId="6549"/>
          <ac:spMkLst>
            <pc:docMk/>
            <pc:sldMk cId="665763512" sldId="291"/>
            <ac:spMk id="2" creationId="{599D9A64-9B50-FC59-C627-762A00F9C746}"/>
          </ac:spMkLst>
        </pc:spChg>
        <pc:spChg chg="mod">
          <ac:chgData name="Drew Null" userId="112e7809f69bc56f" providerId="LiveId" clId="{7C6DF3B9-D10E-4378-A945-CF9CA831F6F5}" dt="2022-04-21T03:14:09.574" v="13795" actId="6549"/>
          <ac:spMkLst>
            <pc:docMk/>
            <pc:sldMk cId="665763512" sldId="291"/>
            <ac:spMk id="3" creationId="{650BC890-61BD-2507-F04E-F830D44D6310}"/>
          </ac:spMkLst>
        </pc:spChg>
      </pc:sldChg>
      <pc:sldChg chg="modSp new mod">
        <pc:chgData name="Drew Null" userId="112e7809f69bc56f" providerId="LiveId" clId="{7C6DF3B9-D10E-4378-A945-CF9CA831F6F5}" dt="2022-04-21T03:42:12.872" v="14346" actId="403"/>
        <pc:sldMkLst>
          <pc:docMk/>
          <pc:sldMk cId="332176899" sldId="292"/>
        </pc:sldMkLst>
        <pc:spChg chg="mod">
          <ac:chgData name="Drew Null" userId="112e7809f69bc56f" providerId="LiveId" clId="{7C6DF3B9-D10E-4378-A945-CF9CA831F6F5}" dt="2022-04-21T03:17:48.968" v="13870" actId="20577"/>
          <ac:spMkLst>
            <pc:docMk/>
            <pc:sldMk cId="332176899" sldId="292"/>
            <ac:spMk id="2" creationId="{FC8FB4B3-C189-39B8-1CB2-8210293BA827}"/>
          </ac:spMkLst>
        </pc:spChg>
        <pc:spChg chg="mod">
          <ac:chgData name="Drew Null" userId="112e7809f69bc56f" providerId="LiveId" clId="{7C6DF3B9-D10E-4378-A945-CF9CA831F6F5}" dt="2022-04-21T03:42:12.872" v="14346" actId="403"/>
          <ac:spMkLst>
            <pc:docMk/>
            <pc:sldMk cId="332176899" sldId="292"/>
            <ac:spMk id="3" creationId="{D06E49EE-29F5-3648-F76D-FCD31C57C835}"/>
          </ac:spMkLst>
        </pc:spChg>
      </pc:sldChg>
      <pc:sldChg chg="modSp new mod">
        <pc:chgData name="Drew Null" userId="112e7809f69bc56f" providerId="LiveId" clId="{7C6DF3B9-D10E-4378-A945-CF9CA831F6F5}" dt="2022-04-21T03:44:13.924" v="14443" actId="27636"/>
        <pc:sldMkLst>
          <pc:docMk/>
          <pc:sldMk cId="3683962296" sldId="293"/>
        </pc:sldMkLst>
        <pc:spChg chg="mod">
          <ac:chgData name="Drew Null" userId="112e7809f69bc56f" providerId="LiveId" clId="{7C6DF3B9-D10E-4378-A945-CF9CA831F6F5}" dt="2022-04-21T03:43:00.078" v="14388" actId="20577"/>
          <ac:spMkLst>
            <pc:docMk/>
            <pc:sldMk cId="3683962296" sldId="293"/>
            <ac:spMk id="2" creationId="{2D2F4575-A2BE-30C1-4E4F-34D34CD93F8D}"/>
          </ac:spMkLst>
        </pc:spChg>
        <pc:spChg chg="mod">
          <ac:chgData name="Drew Null" userId="112e7809f69bc56f" providerId="LiveId" clId="{7C6DF3B9-D10E-4378-A945-CF9CA831F6F5}" dt="2022-04-21T03:44:13.924" v="14443" actId="27636"/>
          <ac:spMkLst>
            <pc:docMk/>
            <pc:sldMk cId="3683962296" sldId="293"/>
            <ac:spMk id="3" creationId="{9C81E943-D6DC-329E-D80C-29BB6C88F3FA}"/>
          </ac:spMkLst>
        </pc:spChg>
      </pc:sldChg>
      <pc:sldChg chg="addSp delSp modSp new mod ord modClrScheme chgLayout">
        <pc:chgData name="Drew Null" userId="112e7809f69bc56f" providerId="LiveId" clId="{7C6DF3B9-D10E-4378-A945-CF9CA831F6F5}" dt="2022-04-21T04:15:55.518" v="16672" actId="20577"/>
        <pc:sldMkLst>
          <pc:docMk/>
          <pc:sldMk cId="471852820" sldId="294"/>
        </pc:sldMkLst>
        <pc:spChg chg="add mod">
          <ac:chgData name="Drew Null" userId="112e7809f69bc56f" providerId="LiveId" clId="{7C6DF3B9-D10E-4378-A945-CF9CA831F6F5}" dt="2022-04-21T04:09:09.517" v="16161" actId="6549"/>
          <ac:spMkLst>
            <pc:docMk/>
            <pc:sldMk cId="471852820" sldId="294"/>
            <ac:spMk id="2" creationId="{70832D21-C15E-9A5C-DCC3-C4F5EAED0E2D}"/>
          </ac:spMkLst>
        </pc:spChg>
        <pc:spChg chg="add mod">
          <ac:chgData name="Drew Null" userId="112e7809f69bc56f" providerId="LiveId" clId="{7C6DF3B9-D10E-4378-A945-CF9CA831F6F5}" dt="2022-04-21T04:15:55.518" v="16672" actId="20577"/>
          <ac:spMkLst>
            <pc:docMk/>
            <pc:sldMk cId="471852820" sldId="294"/>
            <ac:spMk id="3" creationId="{31EFCB25-EB7E-0BDE-E3FD-7496A5D07ED3}"/>
          </ac:spMkLst>
        </pc:spChg>
        <pc:picChg chg="add del mod modCrop">
          <ac:chgData name="Drew Null" userId="112e7809f69bc56f" providerId="LiveId" clId="{7C6DF3B9-D10E-4378-A945-CF9CA831F6F5}" dt="2022-04-21T04:06:00.688" v="16031" actId="478"/>
          <ac:picMkLst>
            <pc:docMk/>
            <pc:sldMk cId="471852820" sldId="294"/>
            <ac:picMk id="5" creationId="{D5C29777-8166-3186-06FA-3EEB89898CB8}"/>
          </ac:picMkLst>
        </pc:picChg>
      </pc:sldChg>
      <pc:sldChg chg="modSp new mod">
        <pc:chgData name="Drew Null" userId="112e7809f69bc56f" providerId="LiveId" clId="{7C6DF3B9-D10E-4378-A945-CF9CA831F6F5}" dt="2022-04-21T03:59:40.404" v="15350" actId="20577"/>
        <pc:sldMkLst>
          <pc:docMk/>
          <pc:sldMk cId="3529222709" sldId="295"/>
        </pc:sldMkLst>
        <pc:spChg chg="mod">
          <ac:chgData name="Drew Null" userId="112e7809f69bc56f" providerId="LiveId" clId="{7C6DF3B9-D10E-4378-A945-CF9CA831F6F5}" dt="2022-04-21T03:55:48.273" v="14757" actId="6549"/>
          <ac:spMkLst>
            <pc:docMk/>
            <pc:sldMk cId="3529222709" sldId="295"/>
            <ac:spMk id="2" creationId="{85607472-F294-D6F7-0206-82610B93DD26}"/>
          </ac:spMkLst>
        </pc:spChg>
        <pc:spChg chg="mod">
          <ac:chgData name="Drew Null" userId="112e7809f69bc56f" providerId="LiveId" clId="{7C6DF3B9-D10E-4378-A945-CF9CA831F6F5}" dt="2022-04-21T03:59:40.404" v="15350" actId="20577"/>
          <ac:spMkLst>
            <pc:docMk/>
            <pc:sldMk cId="3529222709" sldId="295"/>
            <ac:spMk id="3" creationId="{2C12F13A-CF29-500B-C032-7B00BDAD6B0D}"/>
          </ac:spMkLst>
        </pc:spChg>
      </pc:sldChg>
      <pc:sldChg chg="modSp new mod">
        <pc:chgData name="Drew Null" userId="112e7809f69bc56f" providerId="LiveId" clId="{7C6DF3B9-D10E-4378-A945-CF9CA831F6F5}" dt="2022-04-21T04:04:35.841" v="15990" actId="20577"/>
        <pc:sldMkLst>
          <pc:docMk/>
          <pc:sldMk cId="3259628645" sldId="296"/>
        </pc:sldMkLst>
        <pc:spChg chg="mod">
          <ac:chgData name="Drew Null" userId="112e7809f69bc56f" providerId="LiveId" clId="{7C6DF3B9-D10E-4378-A945-CF9CA831F6F5}" dt="2022-04-21T04:02:10.807" v="15639" actId="20577"/>
          <ac:spMkLst>
            <pc:docMk/>
            <pc:sldMk cId="3259628645" sldId="296"/>
            <ac:spMk id="2" creationId="{5106C792-5B03-6EA2-2DF4-CA369964AFC9}"/>
          </ac:spMkLst>
        </pc:spChg>
        <pc:spChg chg="mod">
          <ac:chgData name="Drew Null" userId="112e7809f69bc56f" providerId="LiveId" clId="{7C6DF3B9-D10E-4378-A945-CF9CA831F6F5}" dt="2022-04-21T04:04:35.841" v="15990" actId="20577"/>
          <ac:spMkLst>
            <pc:docMk/>
            <pc:sldMk cId="3259628645" sldId="296"/>
            <ac:spMk id="3" creationId="{90AB388E-FC70-5B25-8EEF-81BCFBCD33E3}"/>
          </ac:spMkLst>
        </pc:spChg>
      </pc:sldChg>
      <pc:sldChg chg="modSp add mod">
        <pc:chgData name="Drew Null" userId="112e7809f69bc56f" providerId="LiveId" clId="{7C6DF3B9-D10E-4378-A945-CF9CA831F6F5}" dt="2022-04-21T04:30:58.262" v="17623" actId="114"/>
        <pc:sldMkLst>
          <pc:docMk/>
          <pc:sldMk cId="1821114640" sldId="297"/>
        </pc:sldMkLst>
        <pc:spChg chg="mod">
          <ac:chgData name="Drew Null" userId="112e7809f69bc56f" providerId="LiveId" clId="{7C6DF3B9-D10E-4378-A945-CF9CA831F6F5}" dt="2022-04-21T04:30:58.262" v="17623" actId="114"/>
          <ac:spMkLst>
            <pc:docMk/>
            <pc:sldMk cId="1821114640" sldId="297"/>
            <ac:spMk id="3" creationId="{31EFCB25-EB7E-0BDE-E3FD-7496A5D07ED3}"/>
          </ac:spMkLst>
        </pc:spChg>
      </pc:sldChg>
      <pc:sldChg chg="addSp delSp modSp new mod ord modClrScheme chgLayout">
        <pc:chgData name="Drew Null" userId="112e7809f69bc56f" providerId="LiveId" clId="{7C6DF3B9-D10E-4378-A945-CF9CA831F6F5}" dt="2022-04-21T04:33:37.350" v="17819" actId="20577"/>
        <pc:sldMkLst>
          <pc:docMk/>
          <pc:sldMk cId="777088906" sldId="298"/>
        </pc:sldMkLst>
        <pc:spChg chg="del mod ord">
          <ac:chgData name="Drew Null" userId="112e7809f69bc56f" providerId="LiveId" clId="{7C6DF3B9-D10E-4378-A945-CF9CA831F6F5}" dt="2022-04-21T04:23:18.596" v="17260" actId="700"/>
          <ac:spMkLst>
            <pc:docMk/>
            <pc:sldMk cId="777088906" sldId="298"/>
            <ac:spMk id="2" creationId="{1E1423D4-EBD9-3B54-6B92-01232BACBDDB}"/>
          </ac:spMkLst>
        </pc:spChg>
        <pc:spChg chg="del mod ord">
          <ac:chgData name="Drew Null" userId="112e7809f69bc56f" providerId="LiveId" clId="{7C6DF3B9-D10E-4378-A945-CF9CA831F6F5}" dt="2022-04-21T04:23:18.596" v="17260" actId="700"/>
          <ac:spMkLst>
            <pc:docMk/>
            <pc:sldMk cId="777088906" sldId="298"/>
            <ac:spMk id="3" creationId="{C4D87824-7AD5-7F8A-4C1E-27C25F098603}"/>
          </ac:spMkLst>
        </pc:spChg>
        <pc:spChg chg="add mod ord">
          <ac:chgData name="Drew Null" userId="112e7809f69bc56f" providerId="LiveId" clId="{7C6DF3B9-D10E-4378-A945-CF9CA831F6F5}" dt="2022-04-21T04:23:24.326" v="17277" actId="20577"/>
          <ac:spMkLst>
            <pc:docMk/>
            <pc:sldMk cId="777088906" sldId="298"/>
            <ac:spMk id="4" creationId="{B5A5B942-0110-60D0-BDAB-CD3A563BCBFA}"/>
          </ac:spMkLst>
        </pc:spChg>
        <pc:spChg chg="add mod ord">
          <ac:chgData name="Drew Null" userId="112e7809f69bc56f" providerId="LiveId" clId="{7C6DF3B9-D10E-4378-A945-CF9CA831F6F5}" dt="2022-04-21T04:33:37.350" v="17819" actId="20577"/>
          <ac:spMkLst>
            <pc:docMk/>
            <pc:sldMk cId="777088906" sldId="298"/>
            <ac:spMk id="5" creationId="{2059EC35-7FBA-2CFF-A976-F52BA328EB04}"/>
          </ac:spMkLst>
        </pc:spChg>
      </pc:sldChg>
      <pc:sldChg chg="addSp delSp modSp new mod setBg modClrScheme chgLayout">
        <pc:chgData name="Drew Null" userId="112e7809f69bc56f" providerId="LiveId" clId="{7C6DF3B9-D10E-4378-A945-CF9CA831F6F5}" dt="2022-04-21T04:25:41.935" v="17451" actId="26606"/>
        <pc:sldMkLst>
          <pc:docMk/>
          <pc:sldMk cId="2074164043" sldId="299"/>
        </pc:sldMkLst>
        <pc:spChg chg="del">
          <ac:chgData name="Drew Null" userId="112e7809f69bc56f" providerId="LiveId" clId="{7C6DF3B9-D10E-4378-A945-CF9CA831F6F5}" dt="2022-04-21T04:25:39.851" v="17450" actId="700"/>
          <ac:spMkLst>
            <pc:docMk/>
            <pc:sldMk cId="2074164043" sldId="299"/>
            <ac:spMk id="2" creationId="{E869CA5E-DC22-659B-C091-5AEF603A6491}"/>
          </ac:spMkLst>
        </pc:spChg>
        <pc:spChg chg="del">
          <ac:chgData name="Drew Null" userId="112e7809f69bc56f" providerId="LiveId" clId="{7C6DF3B9-D10E-4378-A945-CF9CA831F6F5}" dt="2022-04-21T04:25:39.851" v="17450" actId="700"/>
          <ac:spMkLst>
            <pc:docMk/>
            <pc:sldMk cId="2074164043" sldId="299"/>
            <ac:spMk id="3" creationId="{B6E1D208-5E81-3217-2A83-77557B359538}"/>
          </ac:spMkLst>
        </pc:spChg>
        <pc:picChg chg="add mod">
          <ac:chgData name="Drew Null" userId="112e7809f69bc56f" providerId="LiveId" clId="{7C6DF3B9-D10E-4378-A945-CF9CA831F6F5}" dt="2022-04-21T04:25:41.935" v="17451" actId="26606"/>
          <ac:picMkLst>
            <pc:docMk/>
            <pc:sldMk cId="2074164043" sldId="299"/>
            <ac:picMk id="4" creationId="{5E9B4F24-4311-63AB-210C-3BD8A9C46372}"/>
          </ac:picMkLst>
        </pc:picChg>
      </pc:sldChg>
      <pc:sldChg chg="addSp delSp modSp new mod ord modClrScheme chgLayout">
        <pc:chgData name="Drew Null" userId="112e7809f69bc56f" providerId="LiveId" clId="{7C6DF3B9-D10E-4378-A945-CF9CA831F6F5}" dt="2022-04-21T04:35:52.483" v="17959" actId="20577"/>
        <pc:sldMkLst>
          <pc:docMk/>
          <pc:sldMk cId="1133122483" sldId="300"/>
        </pc:sldMkLst>
        <pc:spChg chg="del mod ord">
          <ac:chgData name="Drew Null" userId="112e7809f69bc56f" providerId="LiveId" clId="{7C6DF3B9-D10E-4378-A945-CF9CA831F6F5}" dt="2022-04-21T04:27:30.078" v="17459" actId="700"/>
          <ac:spMkLst>
            <pc:docMk/>
            <pc:sldMk cId="1133122483" sldId="300"/>
            <ac:spMk id="2" creationId="{A0E2C6C7-C28E-6DE0-646F-F60D980FDC4F}"/>
          </ac:spMkLst>
        </pc:spChg>
        <pc:spChg chg="del mod ord">
          <ac:chgData name="Drew Null" userId="112e7809f69bc56f" providerId="LiveId" clId="{7C6DF3B9-D10E-4378-A945-CF9CA831F6F5}" dt="2022-04-21T04:27:30.078" v="17459" actId="700"/>
          <ac:spMkLst>
            <pc:docMk/>
            <pc:sldMk cId="1133122483" sldId="300"/>
            <ac:spMk id="3" creationId="{5918E3D1-0E7E-A6CA-0E83-E8A2A5252F3E}"/>
          </ac:spMkLst>
        </pc:spChg>
        <pc:spChg chg="add mod ord">
          <ac:chgData name="Drew Null" userId="112e7809f69bc56f" providerId="LiveId" clId="{7C6DF3B9-D10E-4378-A945-CF9CA831F6F5}" dt="2022-04-21T04:27:37.027" v="17480" actId="20577"/>
          <ac:spMkLst>
            <pc:docMk/>
            <pc:sldMk cId="1133122483" sldId="300"/>
            <ac:spMk id="4" creationId="{5159416C-0146-AA83-6C20-B3A63DA5ABF1}"/>
          </ac:spMkLst>
        </pc:spChg>
        <pc:spChg chg="add mod ord">
          <ac:chgData name="Drew Null" userId="112e7809f69bc56f" providerId="LiveId" clId="{7C6DF3B9-D10E-4378-A945-CF9CA831F6F5}" dt="2022-04-21T04:35:52.483" v="17959" actId="20577"/>
          <ac:spMkLst>
            <pc:docMk/>
            <pc:sldMk cId="1133122483" sldId="300"/>
            <ac:spMk id="5" creationId="{E4F24DAE-AA21-4FB3-E492-7F22CA69374E}"/>
          </ac:spMkLst>
        </pc:spChg>
      </pc:sldChg>
      <pc:sldChg chg="addSp delSp modSp new mod modClrScheme chgLayout">
        <pc:chgData name="Drew Null" userId="112e7809f69bc56f" providerId="LiveId" clId="{7C6DF3B9-D10E-4378-A945-CF9CA831F6F5}" dt="2022-04-21T04:48:10.082" v="18397" actId="20577"/>
        <pc:sldMkLst>
          <pc:docMk/>
          <pc:sldMk cId="291091340" sldId="301"/>
        </pc:sldMkLst>
        <pc:spChg chg="del mod ord">
          <ac:chgData name="Drew Null" userId="112e7809f69bc56f" providerId="LiveId" clId="{7C6DF3B9-D10E-4378-A945-CF9CA831F6F5}" dt="2022-04-21T04:47:12.976" v="18299" actId="700"/>
          <ac:spMkLst>
            <pc:docMk/>
            <pc:sldMk cId="291091340" sldId="301"/>
            <ac:spMk id="2" creationId="{4880441D-C5F0-793F-3E89-9DF4DD271CE1}"/>
          </ac:spMkLst>
        </pc:spChg>
        <pc:spChg chg="del mod ord">
          <ac:chgData name="Drew Null" userId="112e7809f69bc56f" providerId="LiveId" clId="{7C6DF3B9-D10E-4378-A945-CF9CA831F6F5}" dt="2022-04-21T04:47:12.976" v="18299" actId="700"/>
          <ac:spMkLst>
            <pc:docMk/>
            <pc:sldMk cId="291091340" sldId="301"/>
            <ac:spMk id="3" creationId="{83ACF7B6-8E99-A904-0B37-55DBA1CF747D}"/>
          </ac:spMkLst>
        </pc:spChg>
        <pc:spChg chg="add mod ord">
          <ac:chgData name="Drew Null" userId="112e7809f69bc56f" providerId="LiveId" clId="{7C6DF3B9-D10E-4378-A945-CF9CA831F6F5}" dt="2022-04-21T04:48:10.082" v="18397" actId="20577"/>
          <ac:spMkLst>
            <pc:docMk/>
            <pc:sldMk cId="291091340" sldId="301"/>
            <ac:spMk id="4" creationId="{2F8D18E0-D634-75A4-3148-747F880B98E9}"/>
          </ac:spMkLst>
        </pc:spChg>
        <pc:spChg chg="add mod ord">
          <ac:chgData name="Drew Null" userId="112e7809f69bc56f" providerId="LiveId" clId="{7C6DF3B9-D10E-4378-A945-CF9CA831F6F5}" dt="2022-04-21T04:48:00.818" v="18380" actId="20577"/>
          <ac:spMkLst>
            <pc:docMk/>
            <pc:sldMk cId="291091340" sldId="301"/>
            <ac:spMk id="5" creationId="{B655D4C3-6F5F-7316-1825-6E54A66E7C66}"/>
          </ac:spMkLst>
        </pc:spChg>
      </pc:sldChg>
      <pc:sldChg chg="modSp new mod">
        <pc:chgData name="Drew Null" userId="112e7809f69bc56f" providerId="LiveId" clId="{7C6DF3B9-D10E-4378-A945-CF9CA831F6F5}" dt="2022-04-21T04:49:58.889" v="18449" actId="114"/>
        <pc:sldMkLst>
          <pc:docMk/>
          <pc:sldMk cId="990826710" sldId="302"/>
        </pc:sldMkLst>
        <pc:spChg chg="mod">
          <ac:chgData name="Drew Null" userId="112e7809f69bc56f" providerId="LiveId" clId="{7C6DF3B9-D10E-4378-A945-CF9CA831F6F5}" dt="2022-04-21T04:48:30.412" v="18417" actId="5793"/>
          <ac:spMkLst>
            <pc:docMk/>
            <pc:sldMk cId="990826710" sldId="302"/>
            <ac:spMk id="2" creationId="{A5676AFA-3A7E-27D1-7066-47EB6895E767}"/>
          </ac:spMkLst>
        </pc:spChg>
        <pc:spChg chg="mod">
          <ac:chgData name="Drew Null" userId="112e7809f69bc56f" providerId="LiveId" clId="{7C6DF3B9-D10E-4378-A945-CF9CA831F6F5}" dt="2022-04-21T04:49:58.889" v="18449" actId="114"/>
          <ac:spMkLst>
            <pc:docMk/>
            <pc:sldMk cId="990826710" sldId="302"/>
            <ac:spMk id="3" creationId="{D8DFE577-7BED-C38D-F9E7-7D02AFC283C2}"/>
          </ac:spMkLst>
        </pc:spChg>
      </pc:sldChg>
      <pc:sldChg chg="addSp delSp modSp new mod modClrScheme chgLayout">
        <pc:chgData name="Drew Null" userId="112e7809f69bc56f" providerId="LiveId" clId="{7C6DF3B9-D10E-4378-A945-CF9CA831F6F5}" dt="2022-04-21T04:51:00.066" v="18469" actId="20577"/>
        <pc:sldMkLst>
          <pc:docMk/>
          <pc:sldMk cId="4124194885" sldId="303"/>
        </pc:sldMkLst>
        <pc:spChg chg="del mod ord">
          <ac:chgData name="Drew Null" userId="112e7809f69bc56f" providerId="LiveId" clId="{7C6DF3B9-D10E-4378-A945-CF9CA831F6F5}" dt="2022-04-21T04:50:50.477" v="18451" actId="700"/>
          <ac:spMkLst>
            <pc:docMk/>
            <pc:sldMk cId="4124194885" sldId="303"/>
            <ac:spMk id="2" creationId="{CEFC0C5B-ADB4-8887-1EB8-381E87B9F078}"/>
          </ac:spMkLst>
        </pc:spChg>
        <pc:spChg chg="del mod ord">
          <ac:chgData name="Drew Null" userId="112e7809f69bc56f" providerId="LiveId" clId="{7C6DF3B9-D10E-4378-A945-CF9CA831F6F5}" dt="2022-04-21T04:50:50.477" v="18451" actId="700"/>
          <ac:spMkLst>
            <pc:docMk/>
            <pc:sldMk cId="4124194885" sldId="303"/>
            <ac:spMk id="3" creationId="{69B98C89-0A11-8A5D-4CB3-C69A5F35741C}"/>
          </ac:spMkLst>
        </pc:spChg>
        <pc:spChg chg="add mod ord">
          <ac:chgData name="Drew Null" userId="112e7809f69bc56f" providerId="LiveId" clId="{7C6DF3B9-D10E-4378-A945-CF9CA831F6F5}" dt="2022-04-21T04:51:00.066" v="18469" actId="20577"/>
          <ac:spMkLst>
            <pc:docMk/>
            <pc:sldMk cId="4124194885" sldId="303"/>
            <ac:spMk id="4" creationId="{C5095D67-C3E5-11A3-8C42-0DC0BCA99FA0}"/>
          </ac:spMkLst>
        </pc:spChg>
        <pc:spChg chg="add mod ord">
          <ac:chgData name="Drew Null" userId="112e7809f69bc56f" providerId="LiveId" clId="{7C6DF3B9-D10E-4378-A945-CF9CA831F6F5}" dt="2022-04-21T04:50:50.477" v="18451" actId="700"/>
          <ac:spMkLst>
            <pc:docMk/>
            <pc:sldMk cId="4124194885" sldId="303"/>
            <ac:spMk id="5" creationId="{AE1951EC-50D9-EB35-C36E-634563BF9D0D}"/>
          </ac:spMkLst>
        </pc:spChg>
      </pc:sldChg>
      <pc:sldChg chg="modSp new mod ord">
        <pc:chgData name="Drew Null" userId="112e7809f69bc56f" providerId="LiveId" clId="{7C6DF3B9-D10E-4378-A945-CF9CA831F6F5}" dt="2022-04-21T05:04:22.983" v="18867" actId="20577"/>
        <pc:sldMkLst>
          <pc:docMk/>
          <pc:sldMk cId="3043774690" sldId="304"/>
        </pc:sldMkLst>
        <pc:spChg chg="mod">
          <ac:chgData name="Drew Null" userId="112e7809f69bc56f" providerId="LiveId" clId="{7C6DF3B9-D10E-4378-A945-CF9CA831F6F5}" dt="2022-04-21T04:59:42.402" v="18536" actId="20577"/>
          <ac:spMkLst>
            <pc:docMk/>
            <pc:sldMk cId="3043774690" sldId="304"/>
            <ac:spMk id="2" creationId="{7607DF12-91F7-5730-53C4-F28BC59E4FF0}"/>
          </ac:spMkLst>
        </pc:spChg>
        <pc:spChg chg="mod">
          <ac:chgData name="Drew Null" userId="112e7809f69bc56f" providerId="LiveId" clId="{7C6DF3B9-D10E-4378-A945-CF9CA831F6F5}" dt="2022-04-21T05:04:22.983" v="18867" actId="20577"/>
          <ac:spMkLst>
            <pc:docMk/>
            <pc:sldMk cId="3043774690" sldId="304"/>
            <ac:spMk id="3" creationId="{F9959F71-435F-E2FA-561E-79A6397EA082}"/>
          </ac:spMkLst>
        </pc:spChg>
      </pc:sldChg>
      <pc:sldChg chg="modSp new mod">
        <pc:chgData name="Drew Null" userId="112e7809f69bc56f" providerId="LiveId" clId="{7C6DF3B9-D10E-4378-A945-CF9CA831F6F5}" dt="2022-04-21T05:18:46.811" v="19588" actId="20577"/>
        <pc:sldMkLst>
          <pc:docMk/>
          <pc:sldMk cId="278562933" sldId="305"/>
        </pc:sldMkLst>
        <pc:spChg chg="mod">
          <ac:chgData name="Drew Null" userId="112e7809f69bc56f" providerId="LiveId" clId="{7C6DF3B9-D10E-4378-A945-CF9CA831F6F5}" dt="2022-04-21T05:14:46.795" v="19236" actId="6549"/>
          <ac:spMkLst>
            <pc:docMk/>
            <pc:sldMk cId="278562933" sldId="305"/>
            <ac:spMk id="2" creationId="{BF31FF2A-CE51-9B1C-8BFD-A0E15BAE2017}"/>
          </ac:spMkLst>
        </pc:spChg>
        <pc:spChg chg="mod">
          <ac:chgData name="Drew Null" userId="112e7809f69bc56f" providerId="LiveId" clId="{7C6DF3B9-D10E-4378-A945-CF9CA831F6F5}" dt="2022-04-21T05:18:46.811" v="19588" actId="20577"/>
          <ac:spMkLst>
            <pc:docMk/>
            <pc:sldMk cId="278562933" sldId="305"/>
            <ac:spMk id="3" creationId="{4A0CB82F-E76A-E7A5-5129-B7FA40E77C17}"/>
          </ac:spMkLst>
        </pc:spChg>
      </pc:sldChg>
      <pc:sldChg chg="addSp modSp new mod ord">
        <pc:chgData name="Drew Null" userId="112e7809f69bc56f" providerId="LiveId" clId="{7C6DF3B9-D10E-4378-A945-CF9CA831F6F5}" dt="2022-04-21T05:34:33.683" v="20272" actId="20577"/>
        <pc:sldMkLst>
          <pc:docMk/>
          <pc:sldMk cId="3047547502" sldId="306"/>
        </pc:sldMkLst>
        <pc:spChg chg="mod">
          <ac:chgData name="Drew Null" userId="112e7809f69bc56f" providerId="LiveId" clId="{7C6DF3B9-D10E-4378-A945-CF9CA831F6F5}" dt="2022-04-21T05:34:33.683" v="20272" actId="20577"/>
          <ac:spMkLst>
            <pc:docMk/>
            <pc:sldMk cId="3047547502" sldId="306"/>
            <ac:spMk id="2" creationId="{6EDF8E01-3677-81FA-7F7E-33A272F6B747}"/>
          </ac:spMkLst>
        </pc:spChg>
        <pc:spChg chg="mod">
          <ac:chgData name="Drew Null" userId="112e7809f69bc56f" providerId="LiveId" clId="{7C6DF3B9-D10E-4378-A945-CF9CA831F6F5}" dt="2022-04-21T05:25:23.963" v="20067" actId="5793"/>
          <ac:spMkLst>
            <pc:docMk/>
            <pc:sldMk cId="3047547502" sldId="306"/>
            <ac:spMk id="3" creationId="{3E078AD1-A0C0-4258-9216-41997D38E369}"/>
          </ac:spMkLst>
        </pc:spChg>
        <pc:picChg chg="add mod">
          <ac:chgData name="Drew Null" userId="112e7809f69bc56f" providerId="LiveId" clId="{7C6DF3B9-D10E-4378-A945-CF9CA831F6F5}" dt="2022-04-21T05:25:00.529" v="20060" actId="1076"/>
          <ac:picMkLst>
            <pc:docMk/>
            <pc:sldMk cId="3047547502" sldId="306"/>
            <ac:picMk id="5" creationId="{2ABAC0AA-C167-F5BB-22F2-ED395D30F05D}"/>
          </ac:picMkLst>
        </pc:picChg>
      </pc:sldChg>
      <pc:sldChg chg="modSp new mod">
        <pc:chgData name="Drew Null" userId="112e7809f69bc56f" providerId="LiveId" clId="{7C6DF3B9-D10E-4378-A945-CF9CA831F6F5}" dt="2022-04-21T05:36:09.151" v="20356" actId="20577"/>
        <pc:sldMkLst>
          <pc:docMk/>
          <pc:sldMk cId="1044873887" sldId="307"/>
        </pc:sldMkLst>
        <pc:spChg chg="mod">
          <ac:chgData name="Drew Null" userId="112e7809f69bc56f" providerId="LiveId" clId="{7C6DF3B9-D10E-4378-A945-CF9CA831F6F5}" dt="2022-04-21T05:36:09.151" v="20356" actId="20577"/>
          <ac:spMkLst>
            <pc:docMk/>
            <pc:sldMk cId="1044873887" sldId="307"/>
            <ac:spMk id="2" creationId="{1D6E898A-7DF8-CF1C-7AB0-DC17A37E40FB}"/>
          </ac:spMkLst>
        </pc:spChg>
        <pc:spChg chg="mod">
          <ac:chgData name="Drew Null" userId="112e7809f69bc56f" providerId="LiveId" clId="{7C6DF3B9-D10E-4378-A945-CF9CA831F6F5}" dt="2022-04-21T05:35:51.422" v="20331" actId="20577"/>
          <ac:spMkLst>
            <pc:docMk/>
            <pc:sldMk cId="1044873887" sldId="307"/>
            <ac:spMk id="3" creationId="{20948884-5D23-3B2E-6873-073D34A64570}"/>
          </ac:spMkLst>
        </pc:spChg>
      </pc:sldChg>
      <pc:sldChg chg="modSp new mod ord">
        <pc:chgData name="Drew Null" userId="112e7809f69bc56f" providerId="LiveId" clId="{7C6DF3B9-D10E-4378-A945-CF9CA831F6F5}" dt="2022-04-21T05:42:34.216" v="20906" actId="403"/>
        <pc:sldMkLst>
          <pc:docMk/>
          <pc:sldMk cId="3268784945" sldId="308"/>
        </pc:sldMkLst>
        <pc:spChg chg="mod">
          <ac:chgData name="Drew Null" userId="112e7809f69bc56f" providerId="LiveId" clId="{7C6DF3B9-D10E-4378-A945-CF9CA831F6F5}" dt="2022-04-21T05:38:56.126" v="20492" actId="20577"/>
          <ac:spMkLst>
            <pc:docMk/>
            <pc:sldMk cId="3268784945" sldId="308"/>
            <ac:spMk id="2" creationId="{654B2E48-7428-F3A7-74E9-4B324B5B0E31}"/>
          </ac:spMkLst>
        </pc:spChg>
        <pc:spChg chg="mod">
          <ac:chgData name="Drew Null" userId="112e7809f69bc56f" providerId="LiveId" clId="{7C6DF3B9-D10E-4378-A945-CF9CA831F6F5}" dt="2022-04-21T05:42:34.216" v="20906" actId="403"/>
          <ac:spMkLst>
            <pc:docMk/>
            <pc:sldMk cId="3268784945" sldId="308"/>
            <ac:spMk id="3" creationId="{2AA9E542-F7E3-E075-6E01-9E0DA2DC6B2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F1FEC0-222E-48E4-BC33-61B647978835}" type="datetimeFigureOut">
              <a:rPr lang="en-US" smtClean="0"/>
              <a:t>7/29/2022</a:t>
            </a:fld>
            <a:endParaRPr lang="en-US"/>
          </a:p>
        </p:txBody>
      </p:sp>
      <p:sp>
        <p:nvSpPr>
          <p:cNvPr id="5" name="Footer Placeholder 4"/>
          <p:cNvSpPr>
            <a:spLocks noGrp="1"/>
          </p:cNvSpPr>
          <p:nvPr>
            <p:ph type="ftr" sz="quarter" idx="11"/>
          </p:nvPr>
        </p:nvSpPr>
        <p:spPr/>
        <p:txBody>
          <a:bodyPr/>
          <a:lstStyle/>
          <a:p>
            <a:r>
              <a:rPr lang="en-US"/>
              <a:t>https://github.com/DrewNull/optimizely-cms12-upgrade</a:t>
            </a:r>
            <a:endParaRPr lang="en-US" dirty="0"/>
          </a:p>
        </p:txBody>
      </p:sp>
      <p:sp>
        <p:nvSpPr>
          <p:cNvPr id="6" name="Slide Number Placeholder 5"/>
          <p:cNvSpPr>
            <a:spLocks noGrp="1"/>
          </p:cNvSpPr>
          <p:nvPr>
            <p:ph type="sldNum" sz="quarter" idx="12"/>
          </p:nvPr>
        </p:nvSpPr>
        <p:spPr/>
        <p:txBody>
          <a:bodyPr/>
          <a:lstStyle/>
          <a:p>
            <a:fld id="{C0CF610C-7DC1-4C8B-8C43-B627BB60995A}" type="slidenum">
              <a:rPr lang="en-US" smtClean="0"/>
              <a:t>‹#›</a:t>
            </a:fld>
            <a:endParaRPr lang="en-US" dirty="0"/>
          </a:p>
        </p:txBody>
      </p:sp>
    </p:spTree>
    <p:extLst>
      <p:ext uri="{BB962C8B-B14F-4D97-AF65-F5344CB8AC3E}">
        <p14:creationId xmlns:p14="http://schemas.microsoft.com/office/powerpoint/2010/main" val="3433669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F1FEC0-222E-48E4-BC33-61B647978835}" type="datetimeFigureOut">
              <a:rPr lang="en-US" smtClean="0"/>
              <a:t>7/29/2022</a:t>
            </a:fld>
            <a:endParaRPr lang="en-US"/>
          </a:p>
        </p:txBody>
      </p:sp>
      <p:sp>
        <p:nvSpPr>
          <p:cNvPr id="5" name="Footer Placeholder 4"/>
          <p:cNvSpPr>
            <a:spLocks noGrp="1"/>
          </p:cNvSpPr>
          <p:nvPr>
            <p:ph type="ftr" sz="quarter" idx="11"/>
          </p:nvPr>
        </p:nvSpPr>
        <p:spPr/>
        <p:txBody>
          <a:bodyPr/>
          <a:lstStyle/>
          <a:p>
            <a:r>
              <a:rPr lang="en-US"/>
              <a:t>https://github.com/DrewNull/optimizely-cms12-upgrade</a:t>
            </a:r>
            <a:endParaRPr lang="en-US" dirty="0"/>
          </a:p>
        </p:txBody>
      </p:sp>
      <p:sp>
        <p:nvSpPr>
          <p:cNvPr id="6" name="Slide Number Placeholder 5"/>
          <p:cNvSpPr>
            <a:spLocks noGrp="1"/>
          </p:cNvSpPr>
          <p:nvPr>
            <p:ph type="sldNum" sz="quarter" idx="12"/>
          </p:nvPr>
        </p:nvSpPr>
        <p:spPr/>
        <p:txBody>
          <a:bodyPr/>
          <a:lstStyle/>
          <a:p>
            <a:fld id="{C0CF610C-7DC1-4C8B-8C43-B627BB60995A}" type="slidenum">
              <a:rPr lang="en-US" smtClean="0"/>
              <a:t>‹#›</a:t>
            </a:fld>
            <a:endParaRPr lang="en-US"/>
          </a:p>
        </p:txBody>
      </p:sp>
    </p:spTree>
    <p:extLst>
      <p:ext uri="{BB962C8B-B14F-4D97-AF65-F5344CB8AC3E}">
        <p14:creationId xmlns:p14="http://schemas.microsoft.com/office/powerpoint/2010/main" val="1798145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F1FEC0-222E-48E4-BC33-61B647978835}" type="datetimeFigureOut">
              <a:rPr lang="en-US" smtClean="0"/>
              <a:t>7/29/2022</a:t>
            </a:fld>
            <a:endParaRPr lang="en-US"/>
          </a:p>
        </p:txBody>
      </p:sp>
      <p:sp>
        <p:nvSpPr>
          <p:cNvPr id="5" name="Footer Placeholder 4"/>
          <p:cNvSpPr>
            <a:spLocks noGrp="1"/>
          </p:cNvSpPr>
          <p:nvPr>
            <p:ph type="ftr" sz="quarter" idx="11"/>
          </p:nvPr>
        </p:nvSpPr>
        <p:spPr/>
        <p:txBody>
          <a:bodyPr/>
          <a:lstStyle/>
          <a:p>
            <a:r>
              <a:rPr lang="en-US"/>
              <a:t>https://github.com/DrewNull/optimizely-cms12-upgrade</a:t>
            </a:r>
            <a:endParaRPr lang="en-US" dirty="0"/>
          </a:p>
        </p:txBody>
      </p:sp>
      <p:sp>
        <p:nvSpPr>
          <p:cNvPr id="6" name="Slide Number Placeholder 5"/>
          <p:cNvSpPr>
            <a:spLocks noGrp="1"/>
          </p:cNvSpPr>
          <p:nvPr>
            <p:ph type="sldNum" sz="quarter" idx="12"/>
          </p:nvPr>
        </p:nvSpPr>
        <p:spPr/>
        <p:txBody>
          <a:bodyPr/>
          <a:lstStyle/>
          <a:p>
            <a:fld id="{C0CF610C-7DC1-4C8B-8C43-B627BB60995A}" type="slidenum">
              <a:rPr lang="en-US" smtClean="0"/>
              <a:t>‹#›</a:t>
            </a:fld>
            <a:endParaRPr lang="en-US"/>
          </a:p>
        </p:txBody>
      </p:sp>
    </p:spTree>
    <p:extLst>
      <p:ext uri="{BB962C8B-B14F-4D97-AF65-F5344CB8AC3E}">
        <p14:creationId xmlns:p14="http://schemas.microsoft.com/office/powerpoint/2010/main" val="1166873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F1FEC0-222E-48E4-BC33-61B647978835}" type="datetimeFigureOut">
              <a:rPr lang="en-US" smtClean="0"/>
              <a:t>7/29/2022</a:t>
            </a:fld>
            <a:endParaRPr lang="en-US"/>
          </a:p>
        </p:txBody>
      </p:sp>
      <p:sp>
        <p:nvSpPr>
          <p:cNvPr id="5" name="Footer Placeholder 4"/>
          <p:cNvSpPr>
            <a:spLocks noGrp="1"/>
          </p:cNvSpPr>
          <p:nvPr>
            <p:ph type="ftr" sz="quarter" idx="11"/>
          </p:nvPr>
        </p:nvSpPr>
        <p:spPr/>
        <p:txBody>
          <a:bodyPr/>
          <a:lstStyle/>
          <a:p>
            <a:r>
              <a:rPr lang="en-US"/>
              <a:t>https://github.com/DrewNull/optimizely-cms12-upgrade</a:t>
            </a:r>
            <a:endParaRPr lang="en-US" dirty="0"/>
          </a:p>
        </p:txBody>
      </p:sp>
      <p:sp>
        <p:nvSpPr>
          <p:cNvPr id="6" name="Slide Number Placeholder 5"/>
          <p:cNvSpPr>
            <a:spLocks noGrp="1"/>
          </p:cNvSpPr>
          <p:nvPr>
            <p:ph type="sldNum" sz="quarter" idx="12"/>
          </p:nvPr>
        </p:nvSpPr>
        <p:spPr/>
        <p:txBody>
          <a:bodyPr/>
          <a:lstStyle/>
          <a:p>
            <a:fld id="{C0CF610C-7DC1-4C8B-8C43-B627BB60995A}" type="slidenum">
              <a:rPr lang="en-US" smtClean="0"/>
              <a:t>‹#›</a:t>
            </a:fld>
            <a:endParaRPr lang="en-US"/>
          </a:p>
        </p:txBody>
      </p:sp>
    </p:spTree>
    <p:extLst>
      <p:ext uri="{BB962C8B-B14F-4D97-AF65-F5344CB8AC3E}">
        <p14:creationId xmlns:p14="http://schemas.microsoft.com/office/powerpoint/2010/main" val="158638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F1FEC0-222E-48E4-BC33-61B647978835}" type="datetimeFigureOut">
              <a:rPr lang="en-US" smtClean="0"/>
              <a:t>7/29/2022</a:t>
            </a:fld>
            <a:endParaRPr lang="en-US"/>
          </a:p>
        </p:txBody>
      </p:sp>
      <p:sp>
        <p:nvSpPr>
          <p:cNvPr id="5" name="Footer Placeholder 4"/>
          <p:cNvSpPr>
            <a:spLocks noGrp="1"/>
          </p:cNvSpPr>
          <p:nvPr>
            <p:ph type="ftr" sz="quarter" idx="11"/>
          </p:nvPr>
        </p:nvSpPr>
        <p:spPr/>
        <p:txBody>
          <a:bodyPr/>
          <a:lstStyle/>
          <a:p>
            <a:r>
              <a:rPr lang="en-US"/>
              <a:t>https://github.com/DrewNull/optimizely-cms12-upgrade</a:t>
            </a:r>
            <a:endParaRPr lang="en-US" dirty="0"/>
          </a:p>
        </p:txBody>
      </p:sp>
      <p:sp>
        <p:nvSpPr>
          <p:cNvPr id="6" name="Slide Number Placeholder 5"/>
          <p:cNvSpPr>
            <a:spLocks noGrp="1"/>
          </p:cNvSpPr>
          <p:nvPr>
            <p:ph type="sldNum" sz="quarter" idx="12"/>
          </p:nvPr>
        </p:nvSpPr>
        <p:spPr/>
        <p:txBody>
          <a:bodyPr/>
          <a:lstStyle/>
          <a:p>
            <a:fld id="{C0CF610C-7DC1-4C8B-8C43-B627BB60995A}" type="slidenum">
              <a:rPr lang="en-US" smtClean="0"/>
              <a:t>‹#›</a:t>
            </a:fld>
            <a:endParaRPr lang="en-US"/>
          </a:p>
        </p:txBody>
      </p:sp>
    </p:spTree>
    <p:extLst>
      <p:ext uri="{BB962C8B-B14F-4D97-AF65-F5344CB8AC3E}">
        <p14:creationId xmlns:p14="http://schemas.microsoft.com/office/powerpoint/2010/main" val="431344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F1FEC0-222E-48E4-BC33-61B647978835}" type="datetimeFigureOut">
              <a:rPr lang="en-US" smtClean="0"/>
              <a:t>7/29/2022</a:t>
            </a:fld>
            <a:endParaRPr lang="en-US"/>
          </a:p>
        </p:txBody>
      </p:sp>
      <p:sp>
        <p:nvSpPr>
          <p:cNvPr id="6" name="Footer Placeholder 5"/>
          <p:cNvSpPr>
            <a:spLocks noGrp="1"/>
          </p:cNvSpPr>
          <p:nvPr>
            <p:ph type="ftr" sz="quarter" idx="11"/>
          </p:nvPr>
        </p:nvSpPr>
        <p:spPr/>
        <p:txBody>
          <a:bodyPr/>
          <a:lstStyle/>
          <a:p>
            <a:r>
              <a:rPr lang="en-US"/>
              <a:t>https://github.com/DrewNull/optimizely-cms12-upgrade</a:t>
            </a:r>
            <a:endParaRPr lang="en-US" dirty="0"/>
          </a:p>
        </p:txBody>
      </p:sp>
      <p:sp>
        <p:nvSpPr>
          <p:cNvPr id="7" name="Slide Number Placeholder 6"/>
          <p:cNvSpPr>
            <a:spLocks noGrp="1"/>
          </p:cNvSpPr>
          <p:nvPr>
            <p:ph type="sldNum" sz="quarter" idx="12"/>
          </p:nvPr>
        </p:nvSpPr>
        <p:spPr/>
        <p:txBody>
          <a:bodyPr/>
          <a:lstStyle/>
          <a:p>
            <a:fld id="{C0CF610C-7DC1-4C8B-8C43-B627BB60995A}" type="slidenum">
              <a:rPr lang="en-US" smtClean="0"/>
              <a:t>‹#›</a:t>
            </a:fld>
            <a:endParaRPr lang="en-US"/>
          </a:p>
        </p:txBody>
      </p:sp>
    </p:spTree>
    <p:extLst>
      <p:ext uri="{BB962C8B-B14F-4D97-AF65-F5344CB8AC3E}">
        <p14:creationId xmlns:p14="http://schemas.microsoft.com/office/powerpoint/2010/main" val="3748068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F1FEC0-222E-48E4-BC33-61B647978835}" type="datetimeFigureOut">
              <a:rPr lang="en-US" smtClean="0"/>
              <a:t>7/29/2022</a:t>
            </a:fld>
            <a:endParaRPr lang="en-US"/>
          </a:p>
        </p:txBody>
      </p:sp>
      <p:sp>
        <p:nvSpPr>
          <p:cNvPr id="8" name="Footer Placeholder 7"/>
          <p:cNvSpPr>
            <a:spLocks noGrp="1"/>
          </p:cNvSpPr>
          <p:nvPr>
            <p:ph type="ftr" sz="quarter" idx="11"/>
          </p:nvPr>
        </p:nvSpPr>
        <p:spPr/>
        <p:txBody>
          <a:bodyPr/>
          <a:lstStyle/>
          <a:p>
            <a:r>
              <a:rPr lang="en-US"/>
              <a:t>https://github.com/DrewNull/optimizely-cms12-upgrade</a:t>
            </a:r>
            <a:endParaRPr lang="en-US" dirty="0"/>
          </a:p>
        </p:txBody>
      </p:sp>
      <p:sp>
        <p:nvSpPr>
          <p:cNvPr id="9" name="Slide Number Placeholder 8"/>
          <p:cNvSpPr>
            <a:spLocks noGrp="1"/>
          </p:cNvSpPr>
          <p:nvPr>
            <p:ph type="sldNum" sz="quarter" idx="12"/>
          </p:nvPr>
        </p:nvSpPr>
        <p:spPr/>
        <p:txBody>
          <a:bodyPr/>
          <a:lstStyle/>
          <a:p>
            <a:fld id="{C0CF610C-7DC1-4C8B-8C43-B627BB60995A}" type="slidenum">
              <a:rPr lang="en-US" smtClean="0"/>
              <a:t>‹#›</a:t>
            </a:fld>
            <a:endParaRPr lang="en-US"/>
          </a:p>
        </p:txBody>
      </p:sp>
    </p:spTree>
    <p:extLst>
      <p:ext uri="{BB962C8B-B14F-4D97-AF65-F5344CB8AC3E}">
        <p14:creationId xmlns:p14="http://schemas.microsoft.com/office/powerpoint/2010/main" val="2197305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F1FEC0-222E-48E4-BC33-61B647978835}" type="datetimeFigureOut">
              <a:rPr lang="en-US" smtClean="0"/>
              <a:t>7/29/2022</a:t>
            </a:fld>
            <a:endParaRPr lang="en-US"/>
          </a:p>
        </p:txBody>
      </p:sp>
      <p:sp>
        <p:nvSpPr>
          <p:cNvPr id="4" name="Footer Placeholder 3"/>
          <p:cNvSpPr>
            <a:spLocks noGrp="1"/>
          </p:cNvSpPr>
          <p:nvPr>
            <p:ph type="ftr" sz="quarter" idx="11"/>
          </p:nvPr>
        </p:nvSpPr>
        <p:spPr/>
        <p:txBody>
          <a:bodyPr/>
          <a:lstStyle/>
          <a:p>
            <a:r>
              <a:rPr lang="en-US"/>
              <a:t>https://github.com/DrewNull/optimizely-cms12-upgrade</a:t>
            </a:r>
            <a:endParaRPr lang="en-US" dirty="0"/>
          </a:p>
        </p:txBody>
      </p:sp>
      <p:sp>
        <p:nvSpPr>
          <p:cNvPr id="5" name="Slide Number Placeholder 4"/>
          <p:cNvSpPr>
            <a:spLocks noGrp="1"/>
          </p:cNvSpPr>
          <p:nvPr>
            <p:ph type="sldNum" sz="quarter" idx="12"/>
          </p:nvPr>
        </p:nvSpPr>
        <p:spPr/>
        <p:txBody>
          <a:bodyPr/>
          <a:lstStyle/>
          <a:p>
            <a:fld id="{C0CF610C-7DC1-4C8B-8C43-B627BB60995A}" type="slidenum">
              <a:rPr lang="en-US" smtClean="0"/>
              <a:t>‹#›</a:t>
            </a:fld>
            <a:endParaRPr lang="en-US"/>
          </a:p>
        </p:txBody>
      </p:sp>
    </p:spTree>
    <p:extLst>
      <p:ext uri="{BB962C8B-B14F-4D97-AF65-F5344CB8AC3E}">
        <p14:creationId xmlns:p14="http://schemas.microsoft.com/office/powerpoint/2010/main" val="2582056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F1FEC0-222E-48E4-BC33-61B647978835}" type="datetimeFigureOut">
              <a:rPr lang="en-US" smtClean="0"/>
              <a:t>7/29/2022</a:t>
            </a:fld>
            <a:endParaRPr lang="en-US"/>
          </a:p>
        </p:txBody>
      </p:sp>
      <p:sp>
        <p:nvSpPr>
          <p:cNvPr id="3" name="Footer Placeholder 2"/>
          <p:cNvSpPr>
            <a:spLocks noGrp="1"/>
          </p:cNvSpPr>
          <p:nvPr>
            <p:ph type="ftr" sz="quarter" idx="11"/>
          </p:nvPr>
        </p:nvSpPr>
        <p:spPr/>
        <p:txBody>
          <a:bodyPr/>
          <a:lstStyle/>
          <a:p>
            <a:r>
              <a:rPr lang="en-US"/>
              <a:t>https://github.com/DrewNull/optimizely-cms12-upgrade</a:t>
            </a:r>
            <a:endParaRPr lang="en-US" dirty="0"/>
          </a:p>
        </p:txBody>
      </p:sp>
      <p:sp>
        <p:nvSpPr>
          <p:cNvPr id="4" name="Slide Number Placeholder 3"/>
          <p:cNvSpPr>
            <a:spLocks noGrp="1"/>
          </p:cNvSpPr>
          <p:nvPr>
            <p:ph type="sldNum" sz="quarter" idx="12"/>
          </p:nvPr>
        </p:nvSpPr>
        <p:spPr/>
        <p:txBody>
          <a:bodyPr/>
          <a:lstStyle/>
          <a:p>
            <a:fld id="{C0CF610C-7DC1-4C8B-8C43-B627BB60995A}" type="slidenum">
              <a:rPr lang="en-US" smtClean="0"/>
              <a:t>‹#›</a:t>
            </a:fld>
            <a:endParaRPr lang="en-US"/>
          </a:p>
        </p:txBody>
      </p:sp>
    </p:spTree>
    <p:extLst>
      <p:ext uri="{BB962C8B-B14F-4D97-AF65-F5344CB8AC3E}">
        <p14:creationId xmlns:p14="http://schemas.microsoft.com/office/powerpoint/2010/main" val="2717950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F1FEC0-222E-48E4-BC33-61B647978835}" type="datetimeFigureOut">
              <a:rPr lang="en-US" smtClean="0"/>
              <a:t>7/29/2022</a:t>
            </a:fld>
            <a:endParaRPr lang="en-US"/>
          </a:p>
        </p:txBody>
      </p:sp>
      <p:sp>
        <p:nvSpPr>
          <p:cNvPr id="6" name="Footer Placeholder 5"/>
          <p:cNvSpPr>
            <a:spLocks noGrp="1"/>
          </p:cNvSpPr>
          <p:nvPr>
            <p:ph type="ftr" sz="quarter" idx="11"/>
          </p:nvPr>
        </p:nvSpPr>
        <p:spPr/>
        <p:txBody>
          <a:bodyPr/>
          <a:lstStyle/>
          <a:p>
            <a:r>
              <a:rPr lang="en-US"/>
              <a:t>https://github.com/DrewNull/optimizely-cms12-upgrade</a:t>
            </a:r>
            <a:endParaRPr lang="en-US" dirty="0"/>
          </a:p>
        </p:txBody>
      </p:sp>
      <p:sp>
        <p:nvSpPr>
          <p:cNvPr id="7" name="Slide Number Placeholder 6"/>
          <p:cNvSpPr>
            <a:spLocks noGrp="1"/>
          </p:cNvSpPr>
          <p:nvPr>
            <p:ph type="sldNum" sz="quarter" idx="12"/>
          </p:nvPr>
        </p:nvSpPr>
        <p:spPr/>
        <p:txBody>
          <a:bodyPr/>
          <a:lstStyle/>
          <a:p>
            <a:fld id="{C0CF610C-7DC1-4C8B-8C43-B627BB60995A}" type="slidenum">
              <a:rPr lang="en-US" smtClean="0"/>
              <a:t>‹#›</a:t>
            </a:fld>
            <a:endParaRPr lang="en-US"/>
          </a:p>
        </p:txBody>
      </p:sp>
    </p:spTree>
    <p:extLst>
      <p:ext uri="{BB962C8B-B14F-4D97-AF65-F5344CB8AC3E}">
        <p14:creationId xmlns:p14="http://schemas.microsoft.com/office/powerpoint/2010/main" val="4146659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F1FEC0-222E-48E4-BC33-61B647978835}" type="datetimeFigureOut">
              <a:rPr lang="en-US" smtClean="0"/>
              <a:t>7/29/2022</a:t>
            </a:fld>
            <a:endParaRPr lang="en-US"/>
          </a:p>
        </p:txBody>
      </p:sp>
      <p:sp>
        <p:nvSpPr>
          <p:cNvPr id="6" name="Footer Placeholder 5"/>
          <p:cNvSpPr>
            <a:spLocks noGrp="1"/>
          </p:cNvSpPr>
          <p:nvPr>
            <p:ph type="ftr" sz="quarter" idx="11"/>
          </p:nvPr>
        </p:nvSpPr>
        <p:spPr/>
        <p:txBody>
          <a:bodyPr/>
          <a:lstStyle/>
          <a:p>
            <a:r>
              <a:rPr lang="en-US"/>
              <a:t>https://github.com/DrewNull/optimizely-cms12-upgrade</a:t>
            </a:r>
            <a:endParaRPr lang="en-US" dirty="0"/>
          </a:p>
        </p:txBody>
      </p:sp>
      <p:sp>
        <p:nvSpPr>
          <p:cNvPr id="7" name="Slide Number Placeholder 6"/>
          <p:cNvSpPr>
            <a:spLocks noGrp="1"/>
          </p:cNvSpPr>
          <p:nvPr>
            <p:ph type="sldNum" sz="quarter" idx="12"/>
          </p:nvPr>
        </p:nvSpPr>
        <p:spPr/>
        <p:txBody>
          <a:bodyPr/>
          <a:lstStyle/>
          <a:p>
            <a:fld id="{C0CF610C-7DC1-4C8B-8C43-B627BB60995A}" type="slidenum">
              <a:rPr lang="en-US" smtClean="0"/>
              <a:t>‹#›</a:t>
            </a:fld>
            <a:endParaRPr lang="en-US"/>
          </a:p>
        </p:txBody>
      </p:sp>
    </p:spTree>
    <p:extLst>
      <p:ext uri="{BB962C8B-B14F-4D97-AF65-F5344CB8AC3E}">
        <p14:creationId xmlns:p14="http://schemas.microsoft.com/office/powerpoint/2010/main" val="2066073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F1FEC0-222E-48E4-BC33-61B647978835}" type="datetimeFigureOut">
              <a:rPr lang="en-US" smtClean="0"/>
              <a:t>7/29/2022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CF610C-7DC1-4C8B-8C43-B627BB60995A}" type="slidenum">
              <a:rPr lang="en-US" smtClean="0"/>
              <a:t>‹#›</a:t>
            </a:fld>
            <a:endParaRPr lang="en-US"/>
          </a:p>
        </p:txBody>
      </p:sp>
    </p:spTree>
    <p:extLst>
      <p:ext uri="{BB962C8B-B14F-4D97-AF65-F5344CB8AC3E}">
        <p14:creationId xmlns:p14="http://schemas.microsoft.com/office/powerpoint/2010/main" val="3586321482"/>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orld.optimizely.com/blogs/thanh-duc-nguyen/dates/2022/6/sampl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episerver/upgrade-assistant-extensions/releases" TargetMode="External"/><Relationship Id="rId2" Type="http://schemas.openxmlformats.org/officeDocument/2006/relationships/hyperlink" Target="https://github.com/episerver/upgrade-assistant-extension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episerver/upgrade-assistant-extensions/release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docs.developers.optimizely.com/content-cloud/v12.0.0-content-cloud/docs/upgrade-assistant"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github.com/episerver/Foundation/tree/main/src/Foundation"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docs.developers.optimizely.com/content-cloud/v12.0.0-content-cloud/docs/breaking-changes-in-content-cloud-cms-12"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docs.microsoft.com/en-us/nuget/reference/errors-and-warnings/nu1107"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ebhelp.optimizely.com/" TargetMode="External"/><Relationship Id="rId2" Type="http://schemas.openxmlformats.org/officeDocument/2006/relationships/hyperlink" Target="https://world.optimizely.com/" TargetMode="External"/><Relationship Id="rId1" Type="http://schemas.openxmlformats.org/officeDocument/2006/relationships/slideLayout" Target="../slideLayouts/slideLayout2.xml"/><Relationship Id="rId4" Type="http://schemas.openxmlformats.org/officeDocument/2006/relationships/hyperlink" Target="https://www.optimizely.com/support/education/product/migrating-to-optimizely-cms-12-and-commerce-14" TargetMode="External"/></Relationships>
</file>

<file path=ppt/slides/_rels/slide30.xml.rels><?xml version="1.0" encoding="UTF-8" standalone="yes"?>
<Relationships xmlns="http://schemas.openxmlformats.org/package/2006/relationships"><Relationship Id="rId2" Type="http://schemas.openxmlformats.org/officeDocument/2006/relationships/hyperlink" Target="https://docs.developers.optimizely.com/content-cloud/v11.0.0-content-cloud/docs/breaking-changes-in-content-cloud-cms-12"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josef.codes/you-are-probably-still-using-httpclient-wrong-and-it-is-destabilizing-your-software/" TargetMode="External"/><Relationship Id="rId2" Type="http://schemas.openxmlformats.org/officeDocument/2006/relationships/hyperlink" Target="https://www.aspnetmonsters.com/2016/08/2016-08-27-httpclientwrong/" TargetMode="External"/><Relationship Id="rId1" Type="http://schemas.openxmlformats.org/officeDocument/2006/relationships/slideLayout" Target="../slideLayouts/slideLayout2.xml"/><Relationship Id="rId5" Type="http://schemas.openxmlformats.org/officeDocument/2006/relationships/hyperlink" Target="https://docs.microsoft.com/en-us/dotnet/architecture/microservices/implement-resilient-applications/use-httpclientfactory-to-implement-resilient-http-requests" TargetMode="External"/><Relationship Id="rId4" Type="http://schemas.openxmlformats.org/officeDocument/2006/relationships/hyperlink" Target="http://byterot.blogspot.com/2016/07/singleton-httpclient-dns.html" TargetMode="External"/></Relationships>
</file>

<file path=ppt/slides/_rels/slide35.xml.rels><?xml version="1.0" encoding="UTF-8" standalone="yes"?>
<Relationships xmlns="http://schemas.openxmlformats.org/package/2006/relationships"><Relationship Id="rId2" Type="http://schemas.openxmlformats.org/officeDocument/2006/relationships/hyperlink" Target="https://docs.microsoft.com/en-us/dotnet/architecture/microservices/implement-resilient-applications/use-httpclientfactory-to-implement-resilient-http-requests"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docs.microsoft.com/en-us/aspnet/core/performance/caching/middleware" TargetMode="External"/><Relationship Id="rId2" Type="http://schemas.openxmlformats.org/officeDocument/2006/relationships/hyperlink" Target="https://docs.developers.optimizely.com/content-cloud/v12.0.0-content-cloud/docs/caching#output-caching" TargetMode="External"/><Relationship Id="rId1" Type="http://schemas.openxmlformats.org/officeDocument/2006/relationships/slideLayout" Target="../slideLayouts/slideLayout2.xml"/><Relationship Id="rId4" Type="http://schemas.openxmlformats.org/officeDocument/2006/relationships/hyperlink" Target="https://docs.microsoft.com/en-us/aspnet/core/mvc/views/tag-helpers/built-in/distributed-cache-tag-helper"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s://world.optimizely.com/blogs/drew-null/dates/2022/5/upgrading-optimizely-cms-11-to-12-and-commerce-13-to-14" TargetMode="Externa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s://docs.developers.optimizely.com/content-cloud/v11.0.0-content-cloud/docs/upgrading-to-content-cloud-cms-12"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hyperlink" Target="https://github.com/DrewNull/optimizely-cms12-upgrade"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docs.developers.optimizely.com/content-cloud/v11.0.0-content-cloud/docs/breaking-changes-in-content-cloud-cms-12" TargetMode="External"/><Relationship Id="rId2" Type="http://schemas.openxmlformats.org/officeDocument/2006/relationships/hyperlink" Target="https://docs.developers.optimizely.com/content-cloud/v11.0.0-content-cloud/docs/upgrading-to-content-cloud-cms-12" TargetMode="External"/><Relationship Id="rId1" Type="http://schemas.openxmlformats.org/officeDocument/2006/relationships/slideLayout" Target="../slideLayouts/slideLayout2.xml"/><Relationship Id="rId4" Type="http://schemas.openxmlformats.org/officeDocument/2006/relationships/hyperlink" Target="https://docs.developers.optimizely.com/content-cloud/v12.0.0-content-cloud/docs/system-requirements-for-optimizely"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en-us/dotnet/core/porting/premigration-needed-changes" TargetMode="External"/><Relationship Id="rId2" Type="http://schemas.openxmlformats.org/officeDocument/2006/relationships/hyperlink" Target="https://docs.developers.optimizely.com/content-cloud/v11.0.0-content-cloud/docs/system-requirements-for-optimizely"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orld.optimizely.com/resources/net5/add-ons" TargetMode="External"/><Relationship Id="rId2" Type="http://schemas.openxmlformats.org/officeDocument/2006/relationships/hyperlink" Target="https://docs.developers.optimizely.com/integrations/v1.1.0-apps-and-integrations/docs/add-ons-platform-compatibilit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B2D807-1719-FE20-FD5F-1849A2EA75D7}"/>
              </a:ext>
            </a:extLst>
          </p:cNvPr>
          <p:cNvSpPr>
            <a:spLocks noGrp="1"/>
          </p:cNvSpPr>
          <p:nvPr>
            <p:ph type="ctrTitle"/>
          </p:nvPr>
        </p:nvSpPr>
        <p:spPr/>
        <p:txBody>
          <a:bodyPr/>
          <a:lstStyle/>
          <a:p>
            <a:r>
              <a:rPr lang="en-US" dirty="0"/>
              <a:t>Upgrading to CMS 12</a:t>
            </a:r>
            <a:br>
              <a:rPr lang="en-US" dirty="0"/>
            </a:br>
            <a:r>
              <a:rPr lang="en-US" dirty="0"/>
              <a:t>and Commerce 14</a:t>
            </a:r>
          </a:p>
        </p:txBody>
      </p:sp>
      <p:sp>
        <p:nvSpPr>
          <p:cNvPr id="5" name="Subtitle 4">
            <a:extLst>
              <a:ext uri="{FF2B5EF4-FFF2-40B4-BE49-F238E27FC236}">
                <a16:creationId xmlns:a16="http://schemas.microsoft.com/office/drawing/2014/main" id="{5154B7E5-7494-CE75-82AC-A1F3DB7802B2}"/>
              </a:ext>
            </a:extLst>
          </p:cNvPr>
          <p:cNvSpPr>
            <a:spLocks noGrp="1"/>
          </p:cNvSpPr>
          <p:nvPr>
            <p:ph type="subTitle" idx="1"/>
          </p:nvPr>
        </p:nvSpPr>
        <p:spPr/>
        <p:txBody>
          <a:bodyPr>
            <a:normAutofit fontScale="70000" lnSpcReduction="20000"/>
          </a:bodyPr>
          <a:lstStyle/>
          <a:p>
            <a:endParaRPr lang="en-US" dirty="0"/>
          </a:p>
          <a:p>
            <a:r>
              <a:rPr lang="en-US" dirty="0"/>
              <a:t>And avoiding pitfalls while doing it</a:t>
            </a:r>
            <a:br>
              <a:rPr lang="en-US" dirty="0"/>
            </a:br>
            <a:endParaRPr lang="en-US" dirty="0"/>
          </a:p>
          <a:p>
            <a:br>
              <a:rPr lang="en-US" dirty="0"/>
            </a:br>
            <a:r>
              <a:rPr lang="en-US" dirty="0"/>
              <a:t>by Drew Null</a:t>
            </a:r>
          </a:p>
          <a:p>
            <a:r>
              <a:rPr lang="en-US" dirty="0"/>
              <a:t>dnull@rightpoint.com</a:t>
            </a:r>
          </a:p>
        </p:txBody>
      </p:sp>
    </p:spTree>
    <p:extLst>
      <p:ext uri="{BB962C8B-B14F-4D97-AF65-F5344CB8AC3E}">
        <p14:creationId xmlns:p14="http://schemas.microsoft.com/office/powerpoint/2010/main" val="2528946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32D21-C15E-9A5C-DCC3-C4F5EAED0E2D}"/>
              </a:ext>
            </a:extLst>
          </p:cNvPr>
          <p:cNvSpPr>
            <a:spLocks noGrp="1"/>
          </p:cNvSpPr>
          <p:nvPr>
            <p:ph type="title"/>
          </p:nvPr>
        </p:nvSpPr>
        <p:spPr/>
        <p:txBody>
          <a:bodyPr/>
          <a:lstStyle/>
          <a:p>
            <a:r>
              <a:rPr lang="en-US" dirty="0"/>
              <a:t>Check the status of add-on packages</a:t>
            </a:r>
          </a:p>
        </p:txBody>
      </p:sp>
      <p:sp>
        <p:nvSpPr>
          <p:cNvPr id="3" name="Content Placeholder 2">
            <a:extLst>
              <a:ext uri="{FF2B5EF4-FFF2-40B4-BE49-F238E27FC236}">
                <a16:creationId xmlns:a16="http://schemas.microsoft.com/office/drawing/2014/main" id="{31EFCB25-EB7E-0BDE-E3FD-7496A5D07ED3}"/>
              </a:ext>
            </a:extLst>
          </p:cNvPr>
          <p:cNvSpPr>
            <a:spLocks noGrp="1"/>
          </p:cNvSpPr>
          <p:nvPr>
            <p:ph idx="1"/>
          </p:nvPr>
        </p:nvSpPr>
        <p:spPr/>
        <p:txBody>
          <a:bodyPr>
            <a:normAutofit fontScale="92500"/>
          </a:bodyPr>
          <a:lstStyle/>
          <a:p>
            <a:pPr marL="0" indent="0">
              <a:buNone/>
            </a:pPr>
            <a:r>
              <a:rPr lang="en-US" dirty="0"/>
              <a:t>Give yourself time to check the status of your favorite third party add-ons. </a:t>
            </a:r>
          </a:p>
          <a:p>
            <a:pPr marL="0" indent="0">
              <a:buNone/>
            </a:pPr>
            <a:endParaRPr lang="en-US" dirty="0"/>
          </a:p>
          <a:p>
            <a:pPr marL="0" indent="0">
              <a:buNone/>
            </a:pPr>
            <a:r>
              <a:rPr lang="en-US" dirty="0"/>
              <a:t>Having no workaround for unsupported add-ons could derail your whole upgrade project. Know what you’re getting into. </a:t>
            </a:r>
          </a:p>
          <a:p>
            <a:pPr marL="0" indent="0">
              <a:buNone/>
            </a:pPr>
            <a:endParaRPr lang="en-US" dirty="0"/>
          </a:p>
          <a:p>
            <a:pPr marL="0" indent="0">
              <a:buNone/>
            </a:pPr>
            <a:r>
              <a:rPr lang="en-US" dirty="0"/>
              <a:t>Note: </a:t>
            </a:r>
            <a:r>
              <a:rPr lang="en-US" i="1" dirty="0"/>
              <a:t>Some </a:t>
            </a:r>
            <a:r>
              <a:rPr lang="en-US" dirty="0"/>
              <a:t>old, .NET Framework add-ons will still work, just with a warning. </a:t>
            </a:r>
          </a:p>
          <a:p>
            <a:pPr marL="0" indent="0">
              <a:buNone/>
            </a:pPr>
            <a:endParaRPr lang="en-US" dirty="0"/>
          </a:p>
          <a:p>
            <a:pPr marL="0" indent="0">
              <a:buNone/>
            </a:pPr>
            <a:r>
              <a:rPr lang="en-US" dirty="0"/>
              <a:t>Example: Authorize.Net. </a:t>
            </a:r>
          </a:p>
          <a:p>
            <a:pPr marL="0" indent="0">
              <a:buNone/>
            </a:pPr>
            <a:r>
              <a:rPr lang="en-US" dirty="0"/>
              <a:t>There is no .NET Core+ package, but it still compiles and runs.</a:t>
            </a:r>
          </a:p>
        </p:txBody>
      </p:sp>
    </p:spTree>
    <p:extLst>
      <p:ext uri="{BB962C8B-B14F-4D97-AF65-F5344CB8AC3E}">
        <p14:creationId xmlns:p14="http://schemas.microsoft.com/office/powerpoint/2010/main" val="1821114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5E9B4F24-4311-63AB-210C-3BD8A9C463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9432" y="1943993"/>
            <a:ext cx="8193137" cy="2970013"/>
          </a:xfrm>
          <a:prstGeom prst="rect">
            <a:avLst/>
          </a:prstGeom>
        </p:spPr>
      </p:pic>
    </p:spTree>
    <p:extLst>
      <p:ext uri="{BB962C8B-B14F-4D97-AF65-F5344CB8AC3E}">
        <p14:creationId xmlns:p14="http://schemas.microsoft.com/office/powerpoint/2010/main" val="2074164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59416C-0146-AA83-6C20-B3A63DA5ABF1}"/>
              </a:ext>
            </a:extLst>
          </p:cNvPr>
          <p:cNvSpPr>
            <a:spLocks noGrp="1"/>
          </p:cNvSpPr>
          <p:nvPr>
            <p:ph type="ctrTitle"/>
          </p:nvPr>
        </p:nvSpPr>
        <p:spPr/>
        <p:txBody>
          <a:bodyPr/>
          <a:lstStyle/>
          <a:p>
            <a:r>
              <a:rPr lang="en-US" dirty="0"/>
              <a:t>Upgrade-Assistant</a:t>
            </a:r>
          </a:p>
        </p:txBody>
      </p:sp>
      <p:sp>
        <p:nvSpPr>
          <p:cNvPr id="5" name="Subtitle 4">
            <a:extLst>
              <a:ext uri="{FF2B5EF4-FFF2-40B4-BE49-F238E27FC236}">
                <a16:creationId xmlns:a16="http://schemas.microsoft.com/office/drawing/2014/main" id="{E4F24DAE-AA21-4FB3-E492-7F22CA69374E}"/>
              </a:ext>
            </a:extLst>
          </p:cNvPr>
          <p:cNvSpPr>
            <a:spLocks noGrp="1"/>
          </p:cNvSpPr>
          <p:nvPr>
            <p:ph type="subTitle" idx="1"/>
          </p:nvPr>
        </p:nvSpPr>
        <p:spPr/>
        <p:txBody>
          <a:bodyPr>
            <a:normAutofit/>
          </a:bodyPr>
          <a:lstStyle/>
          <a:p>
            <a:r>
              <a:rPr lang="en-US" dirty="0"/>
              <a:t>Phase 1</a:t>
            </a:r>
          </a:p>
          <a:p>
            <a:endParaRPr lang="en-US" dirty="0"/>
          </a:p>
          <a:p>
            <a:r>
              <a:rPr lang="en-US" dirty="0"/>
              <a:t>How to use Microsoft’s CLI tool for upgrading to .NET 5+</a:t>
            </a:r>
          </a:p>
        </p:txBody>
      </p:sp>
    </p:spTree>
    <p:extLst>
      <p:ext uri="{BB962C8B-B14F-4D97-AF65-F5344CB8AC3E}">
        <p14:creationId xmlns:p14="http://schemas.microsoft.com/office/powerpoint/2010/main" val="11331224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AD171-96DC-BD8F-D293-EA41055427CB}"/>
              </a:ext>
            </a:extLst>
          </p:cNvPr>
          <p:cNvSpPr>
            <a:spLocks noGrp="1"/>
          </p:cNvSpPr>
          <p:nvPr>
            <p:ph type="title"/>
          </p:nvPr>
        </p:nvSpPr>
        <p:spPr/>
        <p:txBody>
          <a:bodyPr/>
          <a:lstStyle/>
          <a:p>
            <a:r>
              <a:rPr lang="en-US" dirty="0"/>
              <a:t>Delete Commerce Manager</a:t>
            </a:r>
          </a:p>
        </p:txBody>
      </p:sp>
      <p:sp>
        <p:nvSpPr>
          <p:cNvPr id="3" name="Content Placeholder 2">
            <a:extLst>
              <a:ext uri="{FF2B5EF4-FFF2-40B4-BE49-F238E27FC236}">
                <a16:creationId xmlns:a16="http://schemas.microsoft.com/office/drawing/2014/main" id="{FE553DCC-BB91-F85F-E80E-055B1928CFE0}"/>
              </a:ext>
            </a:extLst>
          </p:cNvPr>
          <p:cNvSpPr>
            <a:spLocks noGrp="1"/>
          </p:cNvSpPr>
          <p:nvPr>
            <p:ph idx="1"/>
          </p:nvPr>
        </p:nvSpPr>
        <p:spPr/>
        <p:txBody>
          <a:bodyPr>
            <a:normAutofit fontScale="92500" lnSpcReduction="10000"/>
          </a:bodyPr>
          <a:lstStyle/>
          <a:p>
            <a:r>
              <a:rPr lang="en-US" dirty="0"/>
              <a:t>As of Commerce 14, Commerce Manager is no more.</a:t>
            </a:r>
          </a:p>
          <a:p>
            <a:r>
              <a:rPr lang="en-US" dirty="0"/>
              <a:t>👏 </a:t>
            </a:r>
          </a:p>
          <a:p>
            <a:r>
              <a:rPr lang="en-US" dirty="0"/>
              <a:t>Remove the Commerce Manager project before getting started with Upgrade-Assistant.</a:t>
            </a:r>
          </a:p>
          <a:p>
            <a:r>
              <a:rPr lang="en-US" dirty="0"/>
              <a:t>Note that some of Commerce Manager’s functionality hasn’t been ported over to the CMS yet and can only be done with APIs:</a:t>
            </a:r>
          </a:p>
          <a:p>
            <a:pPr lvl="1"/>
            <a:r>
              <a:rPr lang="en-US" dirty="0"/>
              <a:t>Importing and exporting catalogs</a:t>
            </a:r>
          </a:p>
          <a:p>
            <a:pPr lvl="1"/>
            <a:r>
              <a:rPr lang="en-US" dirty="0"/>
              <a:t>Adding countries and regions</a:t>
            </a:r>
          </a:p>
          <a:p>
            <a:pPr lvl="1"/>
            <a:r>
              <a:rPr lang="en-US" dirty="0"/>
              <a:t>Adding currencies</a:t>
            </a:r>
          </a:p>
          <a:p>
            <a:pPr lvl="1"/>
            <a:r>
              <a:rPr lang="en-US" dirty="0"/>
              <a:t>Working with business objects</a:t>
            </a:r>
          </a:p>
          <a:p>
            <a:pPr lvl="1"/>
            <a:r>
              <a:rPr lang="en-US" dirty="0"/>
              <a:t>Working with catalog and order meta classes and fields</a:t>
            </a:r>
          </a:p>
        </p:txBody>
      </p:sp>
    </p:spTree>
    <p:extLst>
      <p:ext uri="{BB962C8B-B14F-4D97-AF65-F5344CB8AC3E}">
        <p14:creationId xmlns:p14="http://schemas.microsoft.com/office/powerpoint/2010/main" val="2518730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AD171-96DC-BD8F-D293-EA41055427CB}"/>
              </a:ext>
            </a:extLst>
          </p:cNvPr>
          <p:cNvSpPr>
            <a:spLocks noGrp="1"/>
          </p:cNvSpPr>
          <p:nvPr>
            <p:ph type="title"/>
          </p:nvPr>
        </p:nvSpPr>
        <p:spPr/>
        <p:txBody>
          <a:bodyPr/>
          <a:lstStyle/>
          <a:p>
            <a:r>
              <a:rPr lang="en-US" dirty="0"/>
              <a:t>Delete Commerce Manager</a:t>
            </a:r>
          </a:p>
        </p:txBody>
      </p:sp>
      <p:sp>
        <p:nvSpPr>
          <p:cNvPr id="3" name="Content Placeholder 2">
            <a:extLst>
              <a:ext uri="{FF2B5EF4-FFF2-40B4-BE49-F238E27FC236}">
                <a16:creationId xmlns:a16="http://schemas.microsoft.com/office/drawing/2014/main" id="{FE553DCC-BB91-F85F-E80E-055B1928CFE0}"/>
              </a:ext>
            </a:extLst>
          </p:cNvPr>
          <p:cNvSpPr>
            <a:spLocks noGrp="1"/>
          </p:cNvSpPr>
          <p:nvPr>
            <p:ph idx="1"/>
          </p:nvPr>
        </p:nvSpPr>
        <p:spPr>
          <a:xfrm>
            <a:off x="838199" y="1825625"/>
            <a:ext cx="10515599" cy="4351338"/>
          </a:xfrm>
        </p:spPr>
        <p:txBody>
          <a:bodyPr>
            <a:normAutofit/>
          </a:bodyPr>
          <a:lstStyle/>
          <a:p>
            <a:pPr marL="0" indent="0">
              <a:buNone/>
            </a:pPr>
            <a:r>
              <a:rPr lang="en-US" sz="2400" dirty="0"/>
              <a:t>The new Customer Service back-</a:t>
            </a:r>
          </a:p>
          <a:p>
            <a:pPr marL="0" indent="0">
              <a:buNone/>
            </a:pPr>
            <a:r>
              <a:rPr lang="en-US" sz="2400" dirty="0"/>
              <a:t>office is extensible as of Commerce </a:t>
            </a:r>
          </a:p>
          <a:p>
            <a:pPr marL="0" indent="0">
              <a:buNone/>
            </a:pPr>
            <a:r>
              <a:rPr lang="en-US" sz="2400" dirty="0"/>
              <a:t>14.4.0 🥳</a:t>
            </a:r>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dirty="0"/>
              <a:t>More info:</a:t>
            </a:r>
          </a:p>
          <a:p>
            <a:pPr marL="0" indent="0">
              <a:buNone/>
            </a:pPr>
            <a:r>
              <a:rPr lang="en-US" sz="2400" b="1" dirty="0"/>
              <a:t>How to extend Customer Service UI in Commerce 14 </a:t>
            </a:r>
          </a:p>
          <a:p>
            <a:pPr marL="0" indent="0">
              <a:buNone/>
            </a:pPr>
            <a:r>
              <a:rPr lang="en-US" sz="2400" dirty="0">
                <a:hlinkClick r:id="rId2"/>
              </a:rPr>
              <a:t>https://world.optimizely.com/blogs/thanh-duc-nguyen/dates/2022/6/sample/</a:t>
            </a:r>
            <a:endParaRPr lang="en-US" sz="2400" dirty="0"/>
          </a:p>
          <a:p>
            <a:pPr marL="0" indent="0">
              <a:buNone/>
            </a:pPr>
            <a:endParaRPr lang="en-US" sz="2400" dirty="0"/>
          </a:p>
        </p:txBody>
      </p:sp>
      <p:pic>
        <p:nvPicPr>
          <p:cNvPr id="5" name="Picture 4" descr="Graphical user interface, text, application, email&#10;&#10;Description automatically generated">
            <a:extLst>
              <a:ext uri="{FF2B5EF4-FFF2-40B4-BE49-F238E27FC236}">
                <a16:creationId xmlns:a16="http://schemas.microsoft.com/office/drawing/2014/main" id="{F4FBFCA9-D5ED-5A77-24FD-D02197BD2D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0200" y="1941192"/>
            <a:ext cx="5363599" cy="2550979"/>
          </a:xfrm>
          <a:prstGeom prst="rect">
            <a:avLst/>
          </a:prstGeom>
        </p:spPr>
      </p:pic>
    </p:spTree>
    <p:extLst>
      <p:ext uri="{BB962C8B-B14F-4D97-AF65-F5344CB8AC3E}">
        <p14:creationId xmlns:p14="http://schemas.microsoft.com/office/powerpoint/2010/main" val="3160111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67603-1AAD-F601-F43E-4F142DD3887A}"/>
              </a:ext>
            </a:extLst>
          </p:cNvPr>
          <p:cNvSpPr>
            <a:spLocks noGrp="1"/>
          </p:cNvSpPr>
          <p:nvPr>
            <p:ph type="title"/>
          </p:nvPr>
        </p:nvSpPr>
        <p:spPr/>
        <p:txBody>
          <a:bodyPr/>
          <a:lstStyle/>
          <a:p>
            <a:r>
              <a:rPr lang="en-US" dirty="0"/>
              <a:t>Delete </a:t>
            </a:r>
            <a:r>
              <a:rPr lang="en-US" dirty="0" err="1"/>
              <a:t>node_modules</a:t>
            </a:r>
            <a:endParaRPr lang="en-US" dirty="0"/>
          </a:p>
        </p:txBody>
      </p:sp>
      <p:sp>
        <p:nvSpPr>
          <p:cNvPr id="3" name="Content Placeholder 2">
            <a:extLst>
              <a:ext uri="{FF2B5EF4-FFF2-40B4-BE49-F238E27FC236}">
                <a16:creationId xmlns:a16="http://schemas.microsoft.com/office/drawing/2014/main" id="{13292788-2B35-31E0-65D8-A111BDC83279}"/>
              </a:ext>
            </a:extLst>
          </p:cNvPr>
          <p:cNvSpPr>
            <a:spLocks noGrp="1"/>
          </p:cNvSpPr>
          <p:nvPr>
            <p:ph idx="1"/>
          </p:nvPr>
        </p:nvSpPr>
        <p:spPr/>
        <p:txBody>
          <a:bodyPr/>
          <a:lstStyle/>
          <a:p>
            <a:pPr marL="0" indent="0">
              <a:buNone/>
            </a:pPr>
            <a:r>
              <a:rPr lang="en-US" dirty="0"/>
              <a:t>As a first step, Upgrade-Assistant copies all files in your solution/project folder into a Backup directory. </a:t>
            </a:r>
          </a:p>
          <a:p>
            <a:pPr marL="0" indent="0">
              <a:buNone/>
            </a:pPr>
            <a:endParaRPr lang="en-US" dirty="0"/>
          </a:p>
          <a:p>
            <a:pPr marL="0" indent="0">
              <a:buNone/>
            </a:pPr>
            <a:r>
              <a:rPr lang="en-US" dirty="0"/>
              <a:t>This can be disabled, but to play it safe:</a:t>
            </a:r>
          </a:p>
          <a:p>
            <a:pPr marL="0" indent="0">
              <a:buNone/>
            </a:pPr>
            <a:r>
              <a:rPr lang="en-US" dirty="0"/>
              <a:t>If you have /</a:t>
            </a:r>
            <a:r>
              <a:rPr lang="en-US" dirty="0" err="1"/>
              <a:t>node_modules</a:t>
            </a:r>
            <a:r>
              <a:rPr lang="en-US" dirty="0"/>
              <a:t>/ in the project folder you are upgrading, then delete it before running UA. </a:t>
            </a:r>
          </a:p>
          <a:p>
            <a:pPr marL="0" indent="0">
              <a:buNone/>
            </a:pPr>
            <a:endParaRPr lang="en-US" dirty="0"/>
          </a:p>
          <a:p>
            <a:pPr marL="0" indent="0">
              <a:buNone/>
            </a:pPr>
            <a:r>
              <a:rPr lang="en-US" dirty="0"/>
              <a:t>(don’t forget to stop any local watch)</a:t>
            </a:r>
          </a:p>
        </p:txBody>
      </p:sp>
    </p:spTree>
    <p:extLst>
      <p:ext uri="{BB962C8B-B14F-4D97-AF65-F5344CB8AC3E}">
        <p14:creationId xmlns:p14="http://schemas.microsoft.com/office/powerpoint/2010/main" val="1736416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ADE8E-C375-71E5-F1B3-ACFC2344BEFC}"/>
              </a:ext>
            </a:extLst>
          </p:cNvPr>
          <p:cNvSpPr>
            <a:spLocks noGrp="1"/>
          </p:cNvSpPr>
          <p:nvPr>
            <p:ph type="title"/>
          </p:nvPr>
        </p:nvSpPr>
        <p:spPr/>
        <p:txBody>
          <a:bodyPr/>
          <a:lstStyle/>
          <a:p>
            <a:r>
              <a:rPr lang="en-US" dirty="0"/>
              <a:t>Use Opti’s Upgrade-Assistant-Extensions</a:t>
            </a:r>
          </a:p>
        </p:txBody>
      </p:sp>
      <p:sp>
        <p:nvSpPr>
          <p:cNvPr id="3" name="Content Placeholder 2">
            <a:extLst>
              <a:ext uri="{FF2B5EF4-FFF2-40B4-BE49-F238E27FC236}">
                <a16:creationId xmlns:a16="http://schemas.microsoft.com/office/drawing/2014/main" id="{D64A7AAE-5C28-DE94-AC69-AA4DDE971CD6}"/>
              </a:ext>
            </a:extLst>
          </p:cNvPr>
          <p:cNvSpPr>
            <a:spLocks noGrp="1"/>
          </p:cNvSpPr>
          <p:nvPr>
            <p:ph idx="1"/>
          </p:nvPr>
        </p:nvSpPr>
        <p:spPr/>
        <p:txBody>
          <a:bodyPr numCol="2">
            <a:normAutofit/>
          </a:bodyPr>
          <a:lstStyle/>
          <a:p>
            <a:pPr marL="0" indent="0">
              <a:buNone/>
            </a:pPr>
            <a:r>
              <a:rPr lang="en-US" sz="2000" dirty="0"/>
              <a:t>Optimizely provides Upgrade-Assistant </a:t>
            </a:r>
            <a:br>
              <a:rPr lang="en-US" sz="2000" dirty="0"/>
            </a:br>
            <a:r>
              <a:rPr lang="en-US" sz="2000" dirty="0"/>
              <a:t>extensions with some Opti-specific capabilities: </a:t>
            </a:r>
          </a:p>
          <a:p>
            <a:r>
              <a:rPr lang="en-US" sz="1800" dirty="0"/>
              <a:t>String Replacement</a:t>
            </a:r>
          </a:p>
          <a:p>
            <a:r>
              <a:rPr lang="en-US" sz="1800" dirty="0"/>
              <a:t>Remove Default Argument for the </a:t>
            </a:r>
            <a:r>
              <a:rPr lang="en-US" sz="1800" dirty="0" err="1"/>
              <a:t>TemplateDescriptor</a:t>
            </a:r>
            <a:r>
              <a:rPr lang="en-US" sz="1800" dirty="0"/>
              <a:t> Attribute</a:t>
            </a:r>
          </a:p>
          <a:p>
            <a:r>
              <a:rPr lang="en-US" sz="1800" dirty="0"/>
              <a:t>Base Class Mapping</a:t>
            </a:r>
          </a:p>
          <a:p>
            <a:r>
              <a:rPr lang="en-US" sz="1800" dirty="0"/>
              <a:t>Replace </a:t>
            </a:r>
            <a:r>
              <a:rPr lang="en-US" sz="1800" dirty="0" err="1"/>
              <a:t>IFindUIConfiguration</a:t>
            </a:r>
            <a:r>
              <a:rPr lang="en-US" sz="1800" dirty="0"/>
              <a:t> with </a:t>
            </a:r>
            <a:r>
              <a:rPr lang="en-US" sz="1800" dirty="0" err="1"/>
              <a:t>FindOptions</a:t>
            </a:r>
            <a:endParaRPr lang="en-US" sz="1800" dirty="0"/>
          </a:p>
          <a:p>
            <a:r>
              <a:rPr lang="en-US" sz="1800" dirty="0"/>
              <a:t>Remove </a:t>
            </a:r>
            <a:r>
              <a:rPr lang="en-US" sz="1800" dirty="0" err="1"/>
              <a:t>PropertyData</a:t>
            </a:r>
            <a:r>
              <a:rPr lang="en-US" sz="1800" dirty="0"/>
              <a:t> </a:t>
            </a:r>
            <a:r>
              <a:rPr lang="en-US" sz="1800" dirty="0" err="1"/>
              <a:t>ParseToObject</a:t>
            </a:r>
            <a:r>
              <a:rPr lang="en-US" sz="1800" dirty="0"/>
              <a:t> method overrides</a:t>
            </a:r>
          </a:p>
          <a:p>
            <a:r>
              <a:rPr lang="en-US" sz="1800" dirty="0"/>
              <a:t>Remove obsolete using statements like </a:t>
            </a:r>
            <a:r>
              <a:rPr lang="en-US" sz="1800" dirty="0" err="1"/>
              <a:t>Mediachase.BusinessFoundation</a:t>
            </a:r>
            <a:endParaRPr lang="en-US" sz="1800" dirty="0"/>
          </a:p>
          <a:p>
            <a:r>
              <a:rPr lang="en-US" sz="1800" dirty="0"/>
              <a:t>Type Mapping like </a:t>
            </a:r>
            <a:r>
              <a:rPr lang="en-US" sz="1800" dirty="0" err="1"/>
              <a:t>EPiServer.Web.Routing</a:t>
            </a:r>
            <a:r>
              <a:rPr lang="en-US" sz="1800" dirty="0"/>
              <a:t> to </a:t>
            </a:r>
            <a:r>
              <a:rPr lang="en-US" sz="1800" dirty="0" err="1"/>
              <a:t>EPiServer.Core.Routing</a:t>
            </a:r>
            <a:endParaRPr lang="en-US" sz="1800" dirty="0"/>
          </a:p>
          <a:p>
            <a:pPr marL="0" indent="0">
              <a:buNone/>
            </a:pPr>
            <a:r>
              <a:rPr lang="en-US" sz="2000" dirty="0"/>
              <a:t>Additionally, NuGet packages can be specified and templates for </a:t>
            </a:r>
            <a:r>
              <a:rPr lang="en-US" sz="2000" dirty="0" err="1"/>
              <a:t>Program.cs</a:t>
            </a:r>
            <a:r>
              <a:rPr lang="en-US" sz="2000" dirty="0"/>
              <a:t> and </a:t>
            </a:r>
            <a:r>
              <a:rPr lang="en-US" sz="2000" dirty="0" err="1"/>
              <a:t>Startup.cs</a:t>
            </a:r>
            <a:r>
              <a:rPr lang="en-US" sz="2000" dirty="0"/>
              <a:t> as they are required by .NET 5.0 can be added as well.</a:t>
            </a:r>
          </a:p>
          <a:p>
            <a:pPr marL="0" indent="0">
              <a:buNone/>
            </a:pPr>
            <a:endParaRPr lang="en-US" sz="2000" dirty="0"/>
          </a:p>
          <a:p>
            <a:pPr marL="0" indent="0">
              <a:buNone/>
            </a:pPr>
            <a:r>
              <a:rPr lang="en-US" sz="2000" dirty="0"/>
              <a:t>Read how it works (there are a couple gotchas):</a:t>
            </a:r>
            <a:br>
              <a:rPr lang="en-US" sz="2000" dirty="0"/>
            </a:br>
            <a:r>
              <a:rPr lang="en-US" sz="2000" dirty="0">
                <a:hlinkClick r:id="rId2"/>
              </a:rPr>
              <a:t>https://github.com/episerver/upgrade-assistant-extensions</a:t>
            </a:r>
            <a:endParaRPr lang="en-US" sz="2000" dirty="0"/>
          </a:p>
          <a:p>
            <a:pPr marL="0" indent="0">
              <a:buNone/>
            </a:pPr>
            <a:r>
              <a:rPr lang="en-US" sz="2000" dirty="0"/>
              <a:t>Learn how to configure UAE:</a:t>
            </a:r>
            <a:br>
              <a:rPr lang="en-US" sz="2000" dirty="0"/>
            </a:br>
            <a:r>
              <a:rPr lang="en-US" sz="2000" dirty="0">
                <a:hlinkClick r:id="rId3"/>
              </a:rPr>
              <a:t>https://github.com/episerver/upgrade-assistant-extensions/releases</a:t>
            </a:r>
            <a:endParaRPr lang="en-US" sz="2000" dirty="0"/>
          </a:p>
        </p:txBody>
      </p:sp>
    </p:spTree>
    <p:extLst>
      <p:ext uri="{BB962C8B-B14F-4D97-AF65-F5344CB8AC3E}">
        <p14:creationId xmlns:p14="http://schemas.microsoft.com/office/powerpoint/2010/main" val="14669611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ADE8E-C375-71E5-F1B3-ACFC2344BEFC}"/>
              </a:ext>
            </a:extLst>
          </p:cNvPr>
          <p:cNvSpPr>
            <a:spLocks noGrp="1"/>
          </p:cNvSpPr>
          <p:nvPr>
            <p:ph type="title"/>
          </p:nvPr>
        </p:nvSpPr>
        <p:spPr/>
        <p:txBody>
          <a:bodyPr/>
          <a:lstStyle/>
          <a:p>
            <a:r>
              <a:rPr lang="en-US" dirty="0"/>
              <a:t>Use Opti’s Upgrade-Assistant-Extensions</a:t>
            </a:r>
          </a:p>
        </p:txBody>
      </p:sp>
      <p:sp>
        <p:nvSpPr>
          <p:cNvPr id="3" name="Content Placeholder 2">
            <a:extLst>
              <a:ext uri="{FF2B5EF4-FFF2-40B4-BE49-F238E27FC236}">
                <a16:creationId xmlns:a16="http://schemas.microsoft.com/office/drawing/2014/main" id="{D64A7AAE-5C28-DE94-AC69-AA4DDE971CD6}"/>
              </a:ext>
            </a:extLst>
          </p:cNvPr>
          <p:cNvSpPr>
            <a:spLocks noGrp="1"/>
          </p:cNvSpPr>
          <p:nvPr>
            <p:ph idx="1"/>
          </p:nvPr>
        </p:nvSpPr>
        <p:spPr/>
        <p:txBody>
          <a:bodyPr>
            <a:normAutofit lnSpcReduction="10000"/>
          </a:bodyPr>
          <a:lstStyle/>
          <a:p>
            <a:pPr marL="0" indent="0">
              <a:buNone/>
            </a:pPr>
            <a:r>
              <a:rPr lang="en-US" sz="2400" dirty="0" err="1"/>
              <a:t>Ugrade</a:t>
            </a:r>
            <a:r>
              <a:rPr lang="en-US" sz="2400" dirty="0"/>
              <a:t>-Assistant-Extensions will do some nice things for you out of the box (i.e., replace </a:t>
            </a:r>
            <a:r>
              <a:rPr lang="en-US" sz="2400" dirty="0" err="1"/>
              <a:t>BlockController</a:t>
            </a:r>
            <a:r>
              <a:rPr lang="en-US" sz="2400" dirty="0"/>
              <a:t> with </a:t>
            </a:r>
            <a:r>
              <a:rPr lang="en-US" sz="2400" dirty="0" err="1"/>
              <a:t>BlockComponent</a:t>
            </a:r>
            <a:r>
              <a:rPr lang="en-US" sz="2400" dirty="0"/>
              <a:t>*), but do consider spending some time customizing the config for string/type/class replacements. </a:t>
            </a:r>
          </a:p>
          <a:p>
            <a:pPr marL="0" indent="0">
              <a:buNone/>
            </a:pPr>
            <a:r>
              <a:rPr lang="en-US" sz="2000" dirty="0"/>
              <a:t>*It does not, e.g., change </a:t>
            </a:r>
            <a:r>
              <a:rPr lang="en-US" sz="2000" dirty="0" err="1"/>
              <a:t>PageController</a:t>
            </a:r>
            <a:r>
              <a:rPr lang="en-US" sz="2000" dirty="0"/>
              <a:t> Index methods into </a:t>
            </a:r>
            <a:r>
              <a:rPr lang="en-US" sz="2000" dirty="0" err="1"/>
              <a:t>IndexAsync</a:t>
            </a:r>
            <a:r>
              <a:rPr lang="en-US" sz="2000" dirty="0"/>
              <a:t> methods, though.</a:t>
            </a:r>
          </a:p>
          <a:p>
            <a:pPr marL="0" indent="0">
              <a:buNone/>
            </a:pPr>
            <a:endParaRPr lang="en-US" sz="2400" dirty="0"/>
          </a:p>
          <a:p>
            <a:pPr marL="0" indent="0">
              <a:buNone/>
            </a:pPr>
            <a:r>
              <a:rPr lang="en-US" sz="2400" dirty="0"/>
              <a:t>How to get it ready:</a:t>
            </a:r>
          </a:p>
          <a:p>
            <a:pPr marL="514350" indent="-514350">
              <a:buFont typeface="+mj-lt"/>
              <a:buAutoNum type="arabicPeriod"/>
            </a:pPr>
            <a:r>
              <a:rPr lang="en-US" sz="2400" dirty="0"/>
              <a:t>Download the latest release (Epi.Source.Updater.X.Y.Z.zip):</a:t>
            </a:r>
            <a:br>
              <a:rPr lang="en-US" sz="2400" dirty="0"/>
            </a:br>
            <a:r>
              <a:rPr lang="en-US" sz="2400" dirty="0">
                <a:hlinkClick r:id="rId2"/>
              </a:rPr>
              <a:t>https://github.com/episerver/upgrade-assistant-extensions/releases</a:t>
            </a:r>
            <a:endParaRPr lang="en-US" sz="2400" dirty="0"/>
          </a:p>
          <a:p>
            <a:pPr marL="514350" indent="-514350">
              <a:buFont typeface="+mj-lt"/>
              <a:buAutoNum type="arabicPeriod"/>
            </a:pPr>
            <a:r>
              <a:rPr lang="en-US" sz="2400" dirty="0"/>
              <a:t>Unzip it to your local file system. E.g.,</a:t>
            </a:r>
            <a:br>
              <a:rPr lang="en-US" sz="2400" dirty="0"/>
            </a:br>
            <a:r>
              <a:rPr lang="en-US" sz="2400" dirty="0"/>
              <a:t>C:\Temp\Epi.Source.Updater\</a:t>
            </a:r>
          </a:p>
          <a:p>
            <a:pPr marL="514350" indent="-514350">
              <a:buFont typeface="+mj-lt"/>
              <a:buAutoNum type="arabicPeriod"/>
            </a:pPr>
            <a:r>
              <a:rPr lang="en-US" sz="2400" dirty="0"/>
              <a:t>Make your preferred configuration changes</a:t>
            </a:r>
          </a:p>
        </p:txBody>
      </p:sp>
    </p:spTree>
    <p:extLst>
      <p:ext uri="{BB962C8B-B14F-4D97-AF65-F5344CB8AC3E}">
        <p14:creationId xmlns:p14="http://schemas.microsoft.com/office/powerpoint/2010/main" val="6661330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B5DF6-2746-9432-EBFE-58EB82EEAA54}"/>
              </a:ext>
            </a:extLst>
          </p:cNvPr>
          <p:cNvSpPr>
            <a:spLocks noGrp="1"/>
          </p:cNvSpPr>
          <p:nvPr>
            <p:ph type="title"/>
          </p:nvPr>
        </p:nvSpPr>
        <p:spPr/>
        <p:txBody>
          <a:bodyPr/>
          <a:lstStyle/>
          <a:p>
            <a:r>
              <a:rPr lang="en-US" dirty="0"/>
              <a:t>Make a plan-of-attack before running Upgrade-Assistant</a:t>
            </a:r>
          </a:p>
        </p:txBody>
      </p:sp>
      <p:sp>
        <p:nvSpPr>
          <p:cNvPr id="3" name="Content Placeholder 2">
            <a:extLst>
              <a:ext uri="{FF2B5EF4-FFF2-40B4-BE49-F238E27FC236}">
                <a16:creationId xmlns:a16="http://schemas.microsoft.com/office/drawing/2014/main" id="{E3BBA623-AA6E-BDBF-29BC-DBDDCB0A3F27}"/>
              </a:ext>
            </a:extLst>
          </p:cNvPr>
          <p:cNvSpPr>
            <a:spLocks noGrp="1"/>
          </p:cNvSpPr>
          <p:nvPr>
            <p:ph idx="1"/>
          </p:nvPr>
        </p:nvSpPr>
        <p:spPr/>
        <p:txBody>
          <a:bodyPr>
            <a:normAutofit/>
          </a:bodyPr>
          <a:lstStyle/>
          <a:p>
            <a:r>
              <a:rPr lang="en-US" dirty="0"/>
              <a:t>Upgrade-Assistant can run against a Solution file (.SLN) or Project file (.CSPROJ). </a:t>
            </a:r>
          </a:p>
          <a:p>
            <a:r>
              <a:rPr lang="en-US" dirty="0"/>
              <a:t>If you run it against the Solution, it will execute against the child Projects in sequence according to the project dependency tree.</a:t>
            </a:r>
          </a:p>
          <a:p>
            <a:pPr marL="0" indent="0">
              <a:buNone/>
            </a:pPr>
            <a:endParaRPr lang="en-US" dirty="0"/>
          </a:p>
          <a:p>
            <a:pPr marL="0" indent="0">
              <a:buNone/>
            </a:pPr>
            <a:r>
              <a:rPr lang="en-US" dirty="0"/>
              <a:t>Example: </a:t>
            </a:r>
          </a:p>
          <a:p>
            <a:pPr marL="914400" lvl="1" indent="-457200">
              <a:buFont typeface="+mj-lt"/>
              <a:buAutoNum type="arabicPeriod"/>
            </a:pPr>
            <a:r>
              <a:rPr lang="en-US" dirty="0" err="1"/>
              <a:t>MySolution.Domain.csproj</a:t>
            </a:r>
            <a:endParaRPr lang="en-US" dirty="0"/>
          </a:p>
          <a:p>
            <a:pPr marL="914400" lvl="1" indent="-457200">
              <a:buFont typeface="+mj-lt"/>
              <a:buAutoNum type="arabicPeriod"/>
            </a:pPr>
            <a:r>
              <a:rPr lang="en-US" dirty="0" err="1"/>
              <a:t>MySolution.Application.csproj</a:t>
            </a:r>
            <a:endParaRPr lang="en-US" dirty="0"/>
          </a:p>
          <a:p>
            <a:pPr marL="914400" lvl="1" indent="-457200">
              <a:buFont typeface="+mj-lt"/>
              <a:buAutoNum type="arabicPeriod"/>
            </a:pPr>
            <a:r>
              <a:rPr lang="en-US" dirty="0" err="1"/>
              <a:t>MySolution.Web.csproj</a:t>
            </a:r>
            <a:endParaRPr lang="en-US" dirty="0"/>
          </a:p>
          <a:p>
            <a:pPr marL="914400" lvl="1" indent="-457200">
              <a:buFont typeface="+mj-lt"/>
              <a:buAutoNum type="arabicPeriod"/>
            </a:pPr>
            <a:r>
              <a:rPr lang="en-US" dirty="0"/>
              <a:t>(done)</a:t>
            </a:r>
          </a:p>
        </p:txBody>
      </p:sp>
      <p:pic>
        <p:nvPicPr>
          <p:cNvPr id="1026" name="Picture 2">
            <a:extLst>
              <a:ext uri="{FF2B5EF4-FFF2-40B4-BE49-F238E27FC236}">
                <a16:creationId xmlns:a16="http://schemas.microsoft.com/office/drawing/2014/main" id="{81DFEC99-A895-A8FE-C552-17832931CF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10675" y="4033838"/>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13252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DF873-8F27-D1D9-AB64-8D2B83BCC3F5}"/>
              </a:ext>
            </a:extLst>
          </p:cNvPr>
          <p:cNvSpPr>
            <a:spLocks noGrp="1"/>
          </p:cNvSpPr>
          <p:nvPr>
            <p:ph type="title"/>
          </p:nvPr>
        </p:nvSpPr>
        <p:spPr/>
        <p:txBody>
          <a:bodyPr/>
          <a:lstStyle/>
          <a:p>
            <a:r>
              <a:rPr lang="en-US" dirty="0"/>
              <a:t>Consider doing one CSPROJ at a time</a:t>
            </a:r>
          </a:p>
        </p:txBody>
      </p:sp>
      <p:sp>
        <p:nvSpPr>
          <p:cNvPr id="3" name="Content Placeholder 2">
            <a:extLst>
              <a:ext uri="{FF2B5EF4-FFF2-40B4-BE49-F238E27FC236}">
                <a16:creationId xmlns:a16="http://schemas.microsoft.com/office/drawing/2014/main" id="{CA9F60A2-9FE3-11D5-53D4-C14253290937}"/>
              </a:ext>
            </a:extLst>
          </p:cNvPr>
          <p:cNvSpPr>
            <a:spLocks noGrp="1"/>
          </p:cNvSpPr>
          <p:nvPr>
            <p:ph idx="1"/>
          </p:nvPr>
        </p:nvSpPr>
        <p:spPr/>
        <p:txBody>
          <a:bodyPr numCol="2">
            <a:normAutofit/>
          </a:bodyPr>
          <a:lstStyle/>
          <a:p>
            <a:pPr marL="0" indent="0">
              <a:buNone/>
            </a:pPr>
            <a:r>
              <a:rPr lang="en-US" sz="2400" dirty="0"/>
              <a:t>Upgrade-Assistant will track progress and start where it left off if you cancel it at any time. But…</a:t>
            </a:r>
          </a:p>
          <a:p>
            <a:pPr marL="0" indent="0">
              <a:buNone/>
            </a:pPr>
            <a:r>
              <a:rPr lang="en-US" sz="2400" dirty="0"/>
              <a:t>Do figure out the dependency sequence first and then run UA manually against each Project. This will allow you to resolve code issues in isolation on a per-Project basis without getting confused about where you are with UA. </a:t>
            </a:r>
          </a:p>
          <a:p>
            <a:pPr marL="0" indent="0">
              <a:buNone/>
            </a:pPr>
            <a:endParaRPr lang="en-US" sz="2400" dirty="0"/>
          </a:p>
          <a:p>
            <a:pPr marL="0" indent="0">
              <a:buNone/>
            </a:pPr>
            <a:endParaRPr lang="en-US" sz="2400" dirty="0"/>
          </a:p>
          <a:p>
            <a:pPr marL="914400" lvl="1" indent="-457200">
              <a:buAutoNum type="arabicPeriod"/>
            </a:pPr>
            <a:r>
              <a:rPr lang="en-US" sz="2000" dirty="0" err="1"/>
              <a:t>MySolution.Domain.csproj</a:t>
            </a:r>
            <a:endParaRPr lang="en-US" sz="2000" dirty="0"/>
          </a:p>
          <a:p>
            <a:pPr marL="1371600" lvl="2" indent="-457200">
              <a:buAutoNum type="arabicPeriod"/>
            </a:pPr>
            <a:r>
              <a:rPr lang="en-US" sz="1800" dirty="0"/>
              <a:t>Run Upgrade-Assistant</a:t>
            </a:r>
          </a:p>
          <a:p>
            <a:pPr marL="1371600" lvl="2" indent="-457200">
              <a:buAutoNum type="arabicPeriod"/>
            </a:pPr>
            <a:r>
              <a:rPr lang="en-US" sz="1800" dirty="0"/>
              <a:t>Fix code issues</a:t>
            </a:r>
          </a:p>
          <a:p>
            <a:pPr marL="1371600" lvl="2" indent="-457200">
              <a:buAutoNum type="arabicPeriod"/>
            </a:pPr>
            <a:r>
              <a:rPr lang="en-US" sz="1800" dirty="0"/>
              <a:t>Commit to source control</a:t>
            </a:r>
          </a:p>
          <a:p>
            <a:pPr marL="914400" lvl="1" indent="-457200">
              <a:buAutoNum type="arabicPeriod"/>
            </a:pPr>
            <a:r>
              <a:rPr lang="en-US" sz="2000" dirty="0" err="1"/>
              <a:t>MySolution.Application.csproj</a:t>
            </a:r>
            <a:endParaRPr lang="en-US" sz="2000" dirty="0"/>
          </a:p>
          <a:p>
            <a:pPr marL="1371600" lvl="2" indent="-457200">
              <a:buAutoNum type="arabicPeriod"/>
            </a:pPr>
            <a:r>
              <a:rPr lang="en-US" sz="1800" dirty="0"/>
              <a:t>Run Upgrade-Assistant</a:t>
            </a:r>
          </a:p>
          <a:p>
            <a:pPr marL="1371600" lvl="2" indent="-457200">
              <a:buAutoNum type="arabicPeriod"/>
            </a:pPr>
            <a:r>
              <a:rPr lang="en-US" sz="1800" dirty="0"/>
              <a:t>Fix code issues</a:t>
            </a:r>
          </a:p>
          <a:p>
            <a:pPr marL="1371600" lvl="2" indent="-457200">
              <a:buAutoNum type="arabicPeriod"/>
            </a:pPr>
            <a:r>
              <a:rPr lang="en-US" sz="1800" dirty="0"/>
              <a:t>Commit to source control</a:t>
            </a:r>
          </a:p>
          <a:p>
            <a:pPr marL="914400" lvl="1" indent="-457200">
              <a:buAutoNum type="arabicPeriod"/>
            </a:pPr>
            <a:r>
              <a:rPr lang="en-US" sz="2000" dirty="0" err="1"/>
              <a:t>MySolution.Web.csproj</a:t>
            </a:r>
            <a:endParaRPr lang="en-US" sz="2000" dirty="0"/>
          </a:p>
          <a:p>
            <a:pPr marL="1371600" lvl="2" indent="-457200">
              <a:buAutoNum type="arabicPeriod"/>
            </a:pPr>
            <a:r>
              <a:rPr lang="en-US" sz="1800" dirty="0"/>
              <a:t>Run Upgrade-Assistant</a:t>
            </a:r>
          </a:p>
          <a:p>
            <a:pPr marL="1371600" lvl="2" indent="-457200">
              <a:buAutoNum type="arabicPeriod"/>
            </a:pPr>
            <a:r>
              <a:rPr lang="en-US" sz="1800" dirty="0"/>
              <a:t>Fix code issues</a:t>
            </a:r>
          </a:p>
          <a:p>
            <a:pPr marL="1371600" lvl="2" indent="-457200">
              <a:buAutoNum type="arabicPeriod"/>
            </a:pPr>
            <a:r>
              <a:rPr lang="en-US" sz="1800" dirty="0"/>
              <a:t>Commit to source control</a:t>
            </a:r>
          </a:p>
        </p:txBody>
      </p:sp>
    </p:spTree>
    <p:extLst>
      <p:ext uri="{BB962C8B-B14F-4D97-AF65-F5344CB8AC3E}">
        <p14:creationId xmlns:p14="http://schemas.microsoft.com/office/powerpoint/2010/main" val="1300175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6811B-D254-23A4-C735-D77BCD5769B0}"/>
              </a:ext>
            </a:extLst>
          </p:cNvPr>
          <p:cNvSpPr>
            <a:spLocks noGrp="1"/>
          </p:cNvSpPr>
          <p:nvPr>
            <p:ph type="ctrTitle"/>
          </p:nvPr>
        </p:nvSpPr>
        <p:spPr>
          <a:xfrm>
            <a:off x="5354955" y="552182"/>
            <a:ext cx="5998840" cy="3343135"/>
          </a:xfrm>
          <a:noFill/>
        </p:spPr>
        <p:txBody>
          <a:bodyPr>
            <a:normAutofit/>
          </a:bodyPr>
          <a:lstStyle/>
          <a:p>
            <a:pPr algn="l"/>
            <a:r>
              <a:rPr lang="en-US" sz="5200" dirty="0"/>
              <a:t>Upgrading to CMS 12 and Commerce 14</a:t>
            </a:r>
          </a:p>
        </p:txBody>
      </p:sp>
      <p:sp>
        <p:nvSpPr>
          <p:cNvPr id="3" name="Subtitle 2">
            <a:extLst>
              <a:ext uri="{FF2B5EF4-FFF2-40B4-BE49-F238E27FC236}">
                <a16:creationId xmlns:a16="http://schemas.microsoft.com/office/drawing/2014/main" id="{7C09FCC2-B5D3-4026-39F7-8FB29202AFE3}"/>
              </a:ext>
            </a:extLst>
          </p:cNvPr>
          <p:cNvSpPr>
            <a:spLocks noGrp="1"/>
          </p:cNvSpPr>
          <p:nvPr>
            <p:ph type="subTitle" idx="1"/>
          </p:nvPr>
        </p:nvSpPr>
        <p:spPr>
          <a:xfrm>
            <a:off x="5354955" y="4067032"/>
            <a:ext cx="5998840" cy="2067068"/>
          </a:xfrm>
          <a:noFill/>
        </p:spPr>
        <p:txBody>
          <a:bodyPr>
            <a:normAutofit fontScale="92500" lnSpcReduction="10000"/>
          </a:bodyPr>
          <a:lstStyle/>
          <a:p>
            <a:pPr algn="l"/>
            <a:r>
              <a:rPr lang="en-US" dirty="0"/>
              <a:t>And avoiding pitfalls while doing it</a:t>
            </a:r>
          </a:p>
          <a:p>
            <a:pPr algn="l"/>
            <a:endParaRPr lang="en-US" b="1" dirty="0"/>
          </a:p>
          <a:p>
            <a:pPr algn="l"/>
            <a:endParaRPr lang="en-US" b="1" dirty="0"/>
          </a:p>
          <a:p>
            <a:pPr algn="l"/>
            <a:r>
              <a:rPr lang="en-US" dirty="0"/>
              <a:t>by Drew Null</a:t>
            </a:r>
          </a:p>
          <a:p>
            <a:pPr algn="l"/>
            <a:r>
              <a:rPr lang="en-US" dirty="0"/>
              <a:t>dnull@rightpoint.com</a:t>
            </a:r>
          </a:p>
        </p:txBody>
      </p:sp>
      <p:pic>
        <p:nvPicPr>
          <p:cNvPr id="4" name="Picture 3" descr="A picture containing text, book&#10;&#10;Description automatically generated">
            <a:extLst>
              <a:ext uri="{FF2B5EF4-FFF2-40B4-BE49-F238E27FC236}">
                <a16:creationId xmlns:a16="http://schemas.microsoft.com/office/drawing/2014/main" id="{A4FA834B-D00A-89C3-F097-8F876B1D6E5D}"/>
              </a:ext>
            </a:extLst>
          </p:cNvPr>
          <p:cNvPicPr>
            <a:picLocks noChangeAspect="1"/>
          </p:cNvPicPr>
          <p:nvPr/>
        </p:nvPicPr>
        <p:blipFill rotWithShape="1">
          <a:blip r:embed="rId2">
            <a:extLst>
              <a:ext uri="{28A0092B-C50C-407E-A947-70E740481C1C}">
                <a14:useLocalDpi xmlns:a14="http://schemas.microsoft.com/office/drawing/2010/main" val="0"/>
              </a:ext>
            </a:extLst>
          </a:blip>
          <a:srcRect t="2136" r="-1" b="-1"/>
          <a:stretch/>
        </p:blipFill>
        <p:spPr>
          <a:xfrm>
            <a:off x="20" y="10"/>
            <a:ext cx="4992985" cy="6857990"/>
          </a:xfrm>
          <a:prstGeom prst="rect">
            <a:avLst/>
          </a:prstGeom>
        </p:spPr>
      </p:pic>
    </p:spTree>
    <p:extLst>
      <p:ext uri="{BB962C8B-B14F-4D97-AF65-F5344CB8AC3E}">
        <p14:creationId xmlns:p14="http://schemas.microsoft.com/office/powerpoint/2010/main" val="4608802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51EED-78AC-B23E-A8A1-01DAD3610970}"/>
              </a:ext>
            </a:extLst>
          </p:cNvPr>
          <p:cNvSpPr>
            <a:spLocks noGrp="1"/>
          </p:cNvSpPr>
          <p:nvPr>
            <p:ph type="title"/>
          </p:nvPr>
        </p:nvSpPr>
        <p:spPr/>
        <p:txBody>
          <a:bodyPr/>
          <a:lstStyle/>
          <a:p>
            <a:r>
              <a:rPr lang="en-US" dirty="0"/>
              <a:t>Think about what flags to use</a:t>
            </a:r>
          </a:p>
        </p:txBody>
      </p:sp>
      <p:sp>
        <p:nvSpPr>
          <p:cNvPr id="3" name="Content Placeholder 2">
            <a:extLst>
              <a:ext uri="{FF2B5EF4-FFF2-40B4-BE49-F238E27FC236}">
                <a16:creationId xmlns:a16="http://schemas.microsoft.com/office/drawing/2014/main" id="{40492A95-69A4-90A4-FBCD-872902296A88}"/>
              </a:ext>
            </a:extLst>
          </p:cNvPr>
          <p:cNvSpPr>
            <a:spLocks noGrp="1"/>
          </p:cNvSpPr>
          <p:nvPr>
            <p:ph idx="1"/>
          </p:nvPr>
        </p:nvSpPr>
        <p:spPr/>
        <p:txBody>
          <a:bodyPr>
            <a:normAutofit fontScale="55000" lnSpcReduction="20000"/>
          </a:bodyPr>
          <a:lstStyle/>
          <a:p>
            <a:pPr marL="0" indent="0">
              <a:buNone/>
            </a:pPr>
            <a:r>
              <a:rPr lang="en-US" dirty="0"/>
              <a:t>Basic syntax if your terminal is at the solution root: </a:t>
            </a:r>
          </a:p>
          <a:p>
            <a:pPr marL="0" indent="0">
              <a:buNone/>
            </a:pPr>
            <a:r>
              <a:rPr lang="en-US" dirty="0">
                <a:latin typeface="Consolas" panose="020B0609020204030204" pitchFamily="49" charset="0"/>
              </a:rPr>
              <a:t>upgrade-assistant upgrade </a:t>
            </a:r>
            <a:r>
              <a:rPr lang="en-US" dirty="0" err="1">
                <a:latin typeface="Consolas" panose="020B0609020204030204" pitchFamily="49" charset="0"/>
              </a:rPr>
              <a:t>MySolution.Web</a:t>
            </a:r>
            <a:r>
              <a:rPr lang="en-US" dirty="0">
                <a:latin typeface="Consolas" panose="020B0609020204030204" pitchFamily="49" charset="0"/>
              </a:rPr>
              <a:t>/</a:t>
            </a:r>
            <a:r>
              <a:rPr lang="en-US" dirty="0" err="1">
                <a:latin typeface="Consolas" panose="020B0609020204030204" pitchFamily="49" charset="0"/>
              </a:rPr>
              <a:t>MySolution.Web.csproj</a:t>
            </a:r>
            <a:r>
              <a:rPr lang="en-US" dirty="0">
                <a:latin typeface="Consolas" panose="020B0609020204030204" pitchFamily="49" charset="0"/>
              </a:rPr>
              <a:t> --flags-go-here</a:t>
            </a:r>
          </a:p>
          <a:p>
            <a:pPr marL="0" indent="0">
              <a:buNone/>
            </a:pPr>
            <a:endParaRPr lang="en-US" dirty="0"/>
          </a:p>
          <a:p>
            <a:pPr marL="0" indent="0">
              <a:buNone/>
            </a:pPr>
            <a:r>
              <a:rPr lang="en-US" dirty="0">
                <a:latin typeface="Consolas" panose="020B0609020204030204" pitchFamily="49" charset="0"/>
              </a:rPr>
              <a:t>--extension “c:\temp\</a:t>
            </a:r>
            <a:r>
              <a:rPr lang="en-US" dirty="0" err="1">
                <a:latin typeface="Consolas" panose="020B0609020204030204" pitchFamily="49" charset="0"/>
              </a:rPr>
              <a:t>epi.source.updater</a:t>
            </a:r>
            <a:r>
              <a:rPr lang="en-US" dirty="0">
                <a:latin typeface="Consolas" panose="020B0609020204030204" pitchFamily="49" charset="0"/>
              </a:rPr>
              <a:t>” --target-</a:t>
            </a:r>
            <a:r>
              <a:rPr lang="en-US" dirty="0" err="1">
                <a:latin typeface="Consolas" panose="020B0609020204030204" pitchFamily="49" charset="0"/>
              </a:rPr>
              <a:t>tfm</a:t>
            </a:r>
            <a:r>
              <a:rPr lang="en-US" dirty="0">
                <a:latin typeface="Consolas" panose="020B0609020204030204" pitchFamily="49" charset="0"/>
              </a:rPr>
              <a:t>-support LTS</a:t>
            </a:r>
          </a:p>
          <a:p>
            <a:pPr marL="0" indent="0">
              <a:buNone/>
            </a:pPr>
            <a:r>
              <a:rPr lang="en-US" dirty="0"/>
              <a:t>Enables Opti’s Upgrade-Assistant-Extensions</a:t>
            </a:r>
          </a:p>
          <a:p>
            <a:pPr marL="0" indent="0">
              <a:buNone/>
            </a:pPr>
            <a:endParaRPr lang="en-US" dirty="0"/>
          </a:p>
          <a:p>
            <a:pPr marL="0" indent="0">
              <a:buNone/>
            </a:pPr>
            <a:r>
              <a:rPr lang="en-US" dirty="0">
                <a:latin typeface="Consolas" panose="020B0609020204030204" pitchFamily="49" charset="0"/>
              </a:rPr>
              <a:t>--ignore-unsupported-features</a:t>
            </a:r>
          </a:p>
          <a:p>
            <a:pPr marL="0" indent="0">
              <a:buNone/>
            </a:pPr>
            <a:r>
              <a:rPr lang="en-US" dirty="0"/>
              <a:t>This is required for upgrading the web application CSPROJ. </a:t>
            </a:r>
          </a:p>
          <a:p>
            <a:pPr marL="0" indent="0">
              <a:buNone/>
            </a:pPr>
            <a:endParaRPr lang="en-US" dirty="0"/>
          </a:p>
          <a:p>
            <a:pPr marL="0" indent="0">
              <a:buNone/>
            </a:pPr>
            <a:r>
              <a:rPr lang="en-US" dirty="0">
                <a:latin typeface="Consolas" panose="020B0609020204030204" pitchFamily="49" charset="0"/>
              </a:rPr>
              <a:t>--skip-backup</a:t>
            </a:r>
          </a:p>
          <a:p>
            <a:pPr marL="0" indent="0">
              <a:buNone/>
            </a:pPr>
            <a:r>
              <a:rPr lang="en-US" dirty="0"/>
              <a:t>Without this, UA will copy all solution files into /Backup/ first (RE: delete </a:t>
            </a:r>
            <a:r>
              <a:rPr lang="en-US" dirty="0" err="1"/>
              <a:t>node_modules</a:t>
            </a:r>
            <a:r>
              <a:rPr lang="en-US" dirty="0"/>
              <a:t>). But don’t you have source control? </a:t>
            </a:r>
          </a:p>
          <a:p>
            <a:pPr marL="0" indent="0">
              <a:buNone/>
            </a:pPr>
            <a:endParaRPr lang="en-US" dirty="0"/>
          </a:p>
          <a:p>
            <a:pPr marL="0" indent="0">
              <a:buNone/>
            </a:pPr>
            <a:r>
              <a:rPr lang="en-US" dirty="0">
                <a:latin typeface="Consolas" panose="020B0609020204030204" pitchFamily="49" charset="0"/>
              </a:rPr>
              <a:t>--non-interactive</a:t>
            </a:r>
          </a:p>
          <a:p>
            <a:pPr marL="0" indent="0">
              <a:buNone/>
            </a:pPr>
            <a:r>
              <a:rPr lang="en-US" dirty="0"/>
              <a:t>Officially: Microsoft’s documentation says that Upgrade-Assistant is meant to be interactive and to think twice about using this flag. </a:t>
            </a:r>
          </a:p>
          <a:p>
            <a:pPr marL="0" indent="0">
              <a:buNone/>
            </a:pPr>
            <a:r>
              <a:rPr lang="en-US" dirty="0"/>
              <a:t>Unofficially: If you don’t use this flag, you will be sitting at your keyboard, pressing Enter repeatedly, for hours. </a:t>
            </a:r>
          </a:p>
        </p:txBody>
      </p:sp>
    </p:spTree>
    <p:extLst>
      <p:ext uri="{BB962C8B-B14F-4D97-AF65-F5344CB8AC3E}">
        <p14:creationId xmlns:p14="http://schemas.microsoft.com/office/powerpoint/2010/main" val="25754796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85CB6-C7AB-B3B1-4593-93D8C361BCB0}"/>
              </a:ext>
            </a:extLst>
          </p:cNvPr>
          <p:cNvSpPr>
            <a:spLocks noGrp="1"/>
          </p:cNvSpPr>
          <p:nvPr>
            <p:ph type="title"/>
          </p:nvPr>
        </p:nvSpPr>
        <p:spPr/>
        <p:txBody>
          <a:bodyPr/>
          <a:lstStyle/>
          <a:p>
            <a:r>
              <a:rPr lang="en-US" dirty="0"/>
              <a:t>Install and update Upgrade-Assistant</a:t>
            </a:r>
          </a:p>
        </p:txBody>
      </p:sp>
      <p:sp>
        <p:nvSpPr>
          <p:cNvPr id="3" name="Content Placeholder 2">
            <a:extLst>
              <a:ext uri="{FF2B5EF4-FFF2-40B4-BE49-F238E27FC236}">
                <a16:creationId xmlns:a16="http://schemas.microsoft.com/office/drawing/2014/main" id="{2CC9B4CC-B663-F9D4-2054-3B0F1640F97D}"/>
              </a:ext>
            </a:extLst>
          </p:cNvPr>
          <p:cNvSpPr>
            <a:spLocks noGrp="1"/>
          </p:cNvSpPr>
          <p:nvPr>
            <p:ph idx="1"/>
          </p:nvPr>
        </p:nvSpPr>
        <p:spPr/>
        <p:txBody>
          <a:bodyPr/>
          <a:lstStyle/>
          <a:p>
            <a:pPr marL="0" indent="0">
              <a:buNone/>
            </a:pPr>
            <a:r>
              <a:rPr lang="en-US" dirty="0"/>
              <a:t>Open a terminal from anywhere:</a:t>
            </a:r>
          </a:p>
          <a:p>
            <a:pPr marL="0" indent="0">
              <a:buNone/>
            </a:pPr>
            <a:endParaRPr lang="en-US" dirty="0"/>
          </a:p>
          <a:p>
            <a:pPr marL="0" indent="0">
              <a:buNone/>
            </a:pPr>
            <a:r>
              <a:rPr lang="en-US" dirty="0">
                <a:effectLst/>
                <a:latin typeface="Consolas" panose="020B0609020204030204" pitchFamily="49" charset="0"/>
              </a:rPr>
              <a:t>dotnet tool install -g upgrade-assistant </a:t>
            </a:r>
            <a:endParaRPr lang="en-US" dirty="0">
              <a:latin typeface="Consolas" panose="020B0609020204030204" pitchFamily="49" charset="0"/>
            </a:endParaRPr>
          </a:p>
          <a:p>
            <a:pPr marL="0" indent="0">
              <a:buNone/>
            </a:pPr>
            <a:r>
              <a:rPr lang="en-US" dirty="0">
                <a:effectLst/>
                <a:latin typeface="Consolas" panose="020B0609020204030204" pitchFamily="49" charset="0"/>
              </a:rPr>
              <a:t>dotnet tool update -g upgrade-assistant </a:t>
            </a:r>
          </a:p>
          <a:p>
            <a:pPr marL="0" indent="0">
              <a:buNone/>
            </a:pPr>
            <a:endParaRPr lang="en-US" dirty="0"/>
          </a:p>
          <a:p>
            <a:r>
              <a:rPr lang="en-US" dirty="0">
                <a:hlinkClick r:id="rId2"/>
              </a:rPr>
              <a:t>https://docs.developers.optimizely.com/content-cloud/v12.0.0-content-cloud/docs/upgrade-assistant</a:t>
            </a:r>
            <a:endParaRPr lang="en-US" dirty="0"/>
          </a:p>
          <a:p>
            <a:pPr marL="0" indent="0">
              <a:buNone/>
            </a:pPr>
            <a:endParaRPr lang="en-US" dirty="0"/>
          </a:p>
        </p:txBody>
      </p:sp>
    </p:spTree>
    <p:extLst>
      <p:ext uri="{BB962C8B-B14F-4D97-AF65-F5344CB8AC3E}">
        <p14:creationId xmlns:p14="http://schemas.microsoft.com/office/powerpoint/2010/main" val="17346966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51EED-78AC-B23E-A8A1-01DAD3610970}"/>
              </a:ext>
            </a:extLst>
          </p:cNvPr>
          <p:cNvSpPr>
            <a:spLocks noGrp="1"/>
          </p:cNvSpPr>
          <p:nvPr>
            <p:ph type="title"/>
          </p:nvPr>
        </p:nvSpPr>
        <p:spPr/>
        <p:txBody>
          <a:bodyPr/>
          <a:lstStyle/>
          <a:p>
            <a:r>
              <a:rPr lang="en-US" dirty="0"/>
              <a:t>Run Upgrade-Assistant</a:t>
            </a:r>
          </a:p>
        </p:txBody>
      </p:sp>
      <p:sp>
        <p:nvSpPr>
          <p:cNvPr id="3" name="Content Placeholder 2">
            <a:extLst>
              <a:ext uri="{FF2B5EF4-FFF2-40B4-BE49-F238E27FC236}">
                <a16:creationId xmlns:a16="http://schemas.microsoft.com/office/drawing/2014/main" id="{40492A95-69A4-90A4-FBCD-872902296A88}"/>
              </a:ext>
            </a:extLst>
          </p:cNvPr>
          <p:cNvSpPr>
            <a:spLocks noGrp="1"/>
          </p:cNvSpPr>
          <p:nvPr>
            <p:ph idx="1"/>
          </p:nvPr>
        </p:nvSpPr>
        <p:spPr/>
        <p:txBody>
          <a:bodyPr>
            <a:normAutofit/>
          </a:bodyPr>
          <a:lstStyle/>
          <a:p>
            <a:pPr marL="0" indent="0">
              <a:buNone/>
            </a:pPr>
            <a:r>
              <a:rPr lang="en-US" dirty="0"/>
              <a:t>From a terminal in your solution root (recommended):</a:t>
            </a:r>
          </a:p>
          <a:p>
            <a:pPr marL="0" indent="0">
              <a:buNone/>
            </a:pPr>
            <a:endParaRPr lang="en-US" dirty="0"/>
          </a:p>
          <a:p>
            <a:pPr marL="0" indent="0">
              <a:buNone/>
            </a:pPr>
            <a:r>
              <a:rPr lang="en-US" sz="2000" dirty="0">
                <a:latin typeface="Consolas" panose="020B0609020204030204" pitchFamily="49" charset="0"/>
              </a:rPr>
              <a:t>set </a:t>
            </a:r>
            <a:r>
              <a:rPr lang="en-US" sz="2000" dirty="0" err="1">
                <a:latin typeface="Consolas" panose="020B0609020204030204" pitchFamily="49" charset="0"/>
              </a:rPr>
              <a:t>DefaultTargetFrameworks</a:t>
            </a:r>
            <a:r>
              <a:rPr lang="en-US" sz="2000" dirty="0">
                <a:latin typeface="Consolas" panose="020B0609020204030204" pitchFamily="49" charset="0"/>
              </a:rPr>
              <a:t>__LTS=net5.0</a:t>
            </a:r>
          </a:p>
          <a:p>
            <a:pPr marL="0" indent="0">
              <a:buNone/>
            </a:pPr>
            <a:r>
              <a:rPr lang="en-US" dirty="0"/>
              <a:t>(this is required by Upgrade-Assistant-Extensions)</a:t>
            </a:r>
          </a:p>
          <a:p>
            <a:pPr marL="0" indent="0">
              <a:buNone/>
            </a:pPr>
            <a:endParaRPr lang="en-US" dirty="0"/>
          </a:p>
          <a:p>
            <a:pPr marL="0" indent="0">
              <a:buNone/>
            </a:pPr>
            <a:r>
              <a:rPr lang="en-US" sz="2000" dirty="0">
                <a:latin typeface="Consolas" panose="020B0609020204030204" pitchFamily="49" charset="0"/>
              </a:rPr>
              <a:t>upgrade-assistant upgrade </a:t>
            </a:r>
            <a:r>
              <a:rPr lang="en-US" sz="2000" dirty="0" err="1">
                <a:latin typeface="Consolas" panose="020B0609020204030204" pitchFamily="49" charset="0"/>
              </a:rPr>
              <a:t>MySolution.Web</a:t>
            </a:r>
            <a:r>
              <a:rPr lang="en-US" sz="2000" dirty="0">
                <a:latin typeface="Consolas" panose="020B0609020204030204" pitchFamily="49" charset="0"/>
              </a:rPr>
              <a:t>/</a:t>
            </a:r>
            <a:r>
              <a:rPr lang="en-US" sz="2000" dirty="0" err="1">
                <a:latin typeface="Consolas" panose="020B0609020204030204" pitchFamily="49" charset="0"/>
              </a:rPr>
              <a:t>MySolution.Web.csproj</a:t>
            </a:r>
            <a:r>
              <a:rPr lang="en-US" sz="2000" dirty="0">
                <a:latin typeface="Consolas" panose="020B0609020204030204" pitchFamily="49" charset="0"/>
              </a:rPr>
              <a:t> </a:t>
            </a:r>
            <a:br>
              <a:rPr lang="en-US" sz="2000" dirty="0">
                <a:latin typeface="Consolas" panose="020B0609020204030204" pitchFamily="49" charset="0"/>
              </a:rPr>
            </a:br>
            <a:r>
              <a:rPr lang="en-US" sz="2000" dirty="0">
                <a:latin typeface="Consolas" panose="020B0609020204030204" pitchFamily="49" charset="0"/>
              </a:rPr>
              <a:t> --ignore-unsupported-features </a:t>
            </a:r>
            <a:br>
              <a:rPr lang="en-US" sz="2000" dirty="0">
                <a:latin typeface="Consolas" panose="020B0609020204030204" pitchFamily="49" charset="0"/>
              </a:rPr>
            </a:br>
            <a:r>
              <a:rPr lang="en-US" sz="2000" dirty="0">
                <a:latin typeface="Consolas" panose="020B0609020204030204" pitchFamily="49" charset="0"/>
              </a:rPr>
              <a:t> --skip-backup </a:t>
            </a:r>
            <a:br>
              <a:rPr lang="en-US" sz="2000" dirty="0">
                <a:latin typeface="Consolas" panose="020B0609020204030204" pitchFamily="49" charset="0"/>
              </a:rPr>
            </a:br>
            <a:r>
              <a:rPr lang="en-US" sz="2000" dirty="0">
                <a:latin typeface="Consolas" panose="020B0609020204030204" pitchFamily="49" charset="0"/>
              </a:rPr>
              <a:t> --non-interactive </a:t>
            </a:r>
            <a:br>
              <a:rPr lang="en-US" sz="2000" dirty="0">
                <a:latin typeface="Consolas" panose="020B0609020204030204" pitchFamily="49" charset="0"/>
              </a:rPr>
            </a:br>
            <a:r>
              <a:rPr lang="en-US" sz="2000" dirty="0">
                <a:latin typeface="Consolas" panose="020B0609020204030204" pitchFamily="49" charset="0"/>
              </a:rPr>
              <a:t> --extension "c:\temp\epi.source.updater" </a:t>
            </a:r>
            <a:br>
              <a:rPr lang="en-US" sz="2000" dirty="0">
                <a:latin typeface="Consolas" panose="020B0609020204030204" pitchFamily="49" charset="0"/>
              </a:rPr>
            </a:br>
            <a:r>
              <a:rPr lang="en-US" sz="2000" dirty="0">
                <a:latin typeface="Consolas" panose="020B0609020204030204" pitchFamily="49" charset="0"/>
              </a:rPr>
              <a:t> --target-</a:t>
            </a:r>
            <a:r>
              <a:rPr lang="en-US" sz="2000" dirty="0" err="1">
                <a:latin typeface="Consolas" panose="020B0609020204030204" pitchFamily="49" charset="0"/>
              </a:rPr>
              <a:t>tfm</a:t>
            </a:r>
            <a:r>
              <a:rPr lang="en-US" sz="2000" dirty="0">
                <a:latin typeface="Consolas" panose="020B0609020204030204" pitchFamily="49" charset="0"/>
              </a:rPr>
              <a:t>-support LTS</a:t>
            </a:r>
            <a:endParaRPr lang="en-US" dirty="0"/>
          </a:p>
        </p:txBody>
      </p:sp>
    </p:spTree>
    <p:extLst>
      <p:ext uri="{BB962C8B-B14F-4D97-AF65-F5344CB8AC3E}">
        <p14:creationId xmlns:p14="http://schemas.microsoft.com/office/powerpoint/2010/main" val="9130276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B6E71-5A6E-7623-8259-38FB37A46770}"/>
              </a:ext>
            </a:extLst>
          </p:cNvPr>
          <p:cNvSpPr>
            <a:spLocks noGrp="1"/>
          </p:cNvSpPr>
          <p:nvPr>
            <p:ph type="title"/>
          </p:nvPr>
        </p:nvSpPr>
        <p:spPr/>
        <p:txBody>
          <a:bodyPr/>
          <a:lstStyle/>
          <a:p>
            <a:r>
              <a:rPr lang="en-US" dirty="0"/>
              <a:t>Wait…</a:t>
            </a:r>
          </a:p>
        </p:txBody>
      </p:sp>
      <p:sp>
        <p:nvSpPr>
          <p:cNvPr id="3" name="Content Placeholder 2">
            <a:extLst>
              <a:ext uri="{FF2B5EF4-FFF2-40B4-BE49-F238E27FC236}">
                <a16:creationId xmlns:a16="http://schemas.microsoft.com/office/drawing/2014/main" id="{FB1D32A5-22A1-876A-CA4F-A079D747ACE7}"/>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12428306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E91C-4E82-66A5-F915-C9BE192425D9}"/>
              </a:ext>
            </a:extLst>
          </p:cNvPr>
          <p:cNvSpPr>
            <a:spLocks noGrp="1"/>
          </p:cNvSpPr>
          <p:nvPr>
            <p:ph type="title"/>
          </p:nvPr>
        </p:nvSpPr>
        <p:spPr/>
        <p:txBody>
          <a:bodyPr/>
          <a:lstStyle/>
          <a:p>
            <a:r>
              <a:rPr lang="en-US" dirty="0"/>
              <a:t>Review the code changes</a:t>
            </a:r>
          </a:p>
        </p:txBody>
      </p:sp>
      <p:sp>
        <p:nvSpPr>
          <p:cNvPr id="3" name="Content Placeholder 2">
            <a:extLst>
              <a:ext uri="{FF2B5EF4-FFF2-40B4-BE49-F238E27FC236}">
                <a16:creationId xmlns:a16="http://schemas.microsoft.com/office/drawing/2014/main" id="{3604A87C-6085-3003-08D7-A732B3411A3C}"/>
              </a:ext>
            </a:extLst>
          </p:cNvPr>
          <p:cNvSpPr>
            <a:spLocks noGrp="1"/>
          </p:cNvSpPr>
          <p:nvPr>
            <p:ph idx="1"/>
          </p:nvPr>
        </p:nvSpPr>
        <p:spPr/>
        <p:txBody>
          <a:bodyPr numCol="1">
            <a:normAutofit fontScale="70000" lnSpcReduction="20000"/>
          </a:bodyPr>
          <a:lstStyle/>
          <a:p>
            <a:pPr marL="0" indent="0">
              <a:buNone/>
            </a:pPr>
            <a:r>
              <a:rPr lang="en-US" sz="2400" dirty="0">
                <a:solidFill>
                  <a:srgbClr val="00B050"/>
                </a:solidFill>
                <a:latin typeface="Consolas" panose="020B0609020204030204" pitchFamily="49" charset="0"/>
              </a:rPr>
              <a:t>+ Properties/</a:t>
            </a:r>
            <a:r>
              <a:rPr lang="en-US" sz="2400" dirty="0" err="1">
                <a:solidFill>
                  <a:srgbClr val="00B050"/>
                </a:solidFill>
                <a:latin typeface="Consolas" panose="020B0609020204030204" pitchFamily="49" charset="0"/>
              </a:rPr>
              <a:t>launchSettings.json</a:t>
            </a:r>
            <a:endParaRPr lang="en-US" sz="2400" dirty="0">
              <a:solidFill>
                <a:srgbClr val="00B050"/>
              </a:solidFill>
              <a:latin typeface="Consolas" panose="020B0609020204030204" pitchFamily="49" charset="0"/>
            </a:endParaRPr>
          </a:p>
          <a:p>
            <a:pPr marL="0" indent="0">
              <a:buNone/>
            </a:pPr>
            <a:r>
              <a:rPr lang="en-US" sz="2400" dirty="0"/>
              <a:t>Local server/IIS Express settings. Note that .NET5+ runs on HTTPS by default!</a:t>
            </a:r>
          </a:p>
          <a:p>
            <a:pPr marL="0" indent="0">
              <a:buNone/>
            </a:pPr>
            <a:endParaRPr lang="en-US" sz="2400" dirty="0"/>
          </a:p>
          <a:p>
            <a:pPr marL="0" indent="0">
              <a:buNone/>
            </a:pPr>
            <a:r>
              <a:rPr lang="en-US" sz="2400" dirty="0">
                <a:solidFill>
                  <a:srgbClr val="00B050"/>
                </a:solidFill>
                <a:latin typeface="Consolas" panose="020B0609020204030204" pitchFamily="49" charset="0"/>
              </a:rPr>
              <a:t>+ </a:t>
            </a:r>
            <a:r>
              <a:rPr lang="en-US" sz="2400" dirty="0" err="1">
                <a:solidFill>
                  <a:srgbClr val="00B050"/>
                </a:solidFill>
                <a:latin typeface="Consolas" panose="020B0609020204030204" pitchFamily="49" charset="0"/>
              </a:rPr>
              <a:t>appsettings.Development.json</a:t>
            </a:r>
            <a:endParaRPr lang="en-US" sz="2400" dirty="0">
              <a:solidFill>
                <a:srgbClr val="00B050"/>
              </a:solidFill>
              <a:latin typeface="Consolas" panose="020B0609020204030204" pitchFamily="49" charset="0"/>
            </a:endParaRPr>
          </a:p>
          <a:p>
            <a:pPr marL="0" indent="0">
              <a:buNone/>
            </a:pPr>
            <a:r>
              <a:rPr lang="en-US" sz="2400" dirty="0">
                <a:solidFill>
                  <a:srgbClr val="00B050"/>
                </a:solidFill>
                <a:latin typeface="Consolas" panose="020B0609020204030204" pitchFamily="49" charset="0"/>
              </a:rPr>
              <a:t>+ </a:t>
            </a:r>
            <a:r>
              <a:rPr lang="en-US" sz="2400" dirty="0" err="1">
                <a:solidFill>
                  <a:srgbClr val="00B050"/>
                </a:solidFill>
                <a:latin typeface="Consolas" panose="020B0609020204030204" pitchFamily="49" charset="0"/>
              </a:rPr>
              <a:t>appsettings.json</a:t>
            </a:r>
            <a:endParaRPr lang="en-US" sz="2400" dirty="0">
              <a:solidFill>
                <a:srgbClr val="00B050"/>
              </a:solidFill>
              <a:latin typeface="Consolas" panose="020B0609020204030204" pitchFamily="49" charset="0"/>
            </a:endParaRPr>
          </a:p>
          <a:p>
            <a:pPr marL="0" indent="0">
              <a:buNone/>
            </a:pPr>
            <a:r>
              <a:rPr lang="en-US" sz="2400" dirty="0"/>
              <a:t>Where your Web.config </a:t>
            </a:r>
            <a:r>
              <a:rPr lang="en-US" sz="2400" dirty="0" err="1"/>
              <a:t>appSettings</a:t>
            </a:r>
            <a:r>
              <a:rPr lang="en-US" sz="2400" dirty="0"/>
              <a:t> and </a:t>
            </a:r>
            <a:r>
              <a:rPr lang="en-US" sz="2400" dirty="0" err="1"/>
              <a:t>connectionStrings</a:t>
            </a:r>
            <a:r>
              <a:rPr lang="en-US" sz="2400" dirty="0"/>
              <a:t> went. </a:t>
            </a:r>
          </a:p>
          <a:p>
            <a:pPr marL="0" indent="0">
              <a:buNone/>
            </a:pPr>
            <a:endParaRPr lang="en-US" sz="2400" dirty="0"/>
          </a:p>
          <a:p>
            <a:pPr marL="0" indent="0">
              <a:buNone/>
            </a:pPr>
            <a:r>
              <a:rPr lang="en-US" sz="2400" dirty="0">
                <a:solidFill>
                  <a:srgbClr val="C00000"/>
                </a:solidFill>
                <a:latin typeface="Consolas" panose="020B0609020204030204" pitchFamily="49" charset="0"/>
              </a:rPr>
              <a:t>- </a:t>
            </a:r>
            <a:r>
              <a:rPr lang="en-US" sz="2400" dirty="0" err="1">
                <a:solidFill>
                  <a:srgbClr val="C00000"/>
                </a:solidFill>
                <a:latin typeface="Consolas" panose="020B0609020204030204" pitchFamily="49" charset="0"/>
              </a:rPr>
              <a:t>packages.config</a:t>
            </a:r>
            <a:endParaRPr lang="en-US" sz="2400" dirty="0">
              <a:solidFill>
                <a:srgbClr val="C00000"/>
              </a:solidFill>
              <a:latin typeface="Consolas" panose="020B0609020204030204" pitchFamily="49" charset="0"/>
            </a:endParaRPr>
          </a:p>
          <a:p>
            <a:pPr marL="0" indent="0">
              <a:buNone/>
            </a:pPr>
            <a:r>
              <a:rPr lang="en-US" sz="2400" dirty="0"/>
              <a:t>Packages are now referenced in the CSPROJ files. </a:t>
            </a:r>
          </a:p>
          <a:p>
            <a:pPr marL="0" indent="0">
              <a:buNone/>
            </a:pPr>
            <a:endParaRPr lang="en-US" sz="2400" dirty="0">
              <a:solidFill>
                <a:srgbClr val="00B050"/>
              </a:solidFill>
              <a:latin typeface="Consolas" panose="020B0609020204030204" pitchFamily="49" charset="0"/>
            </a:endParaRPr>
          </a:p>
          <a:p>
            <a:pPr marL="0" indent="0">
              <a:buNone/>
            </a:pPr>
            <a:r>
              <a:rPr lang="en-US" sz="2400" dirty="0">
                <a:solidFill>
                  <a:srgbClr val="00B050"/>
                </a:solidFill>
                <a:latin typeface="Consolas" panose="020B0609020204030204" pitchFamily="49" charset="0"/>
              </a:rPr>
              <a:t>+ </a:t>
            </a:r>
            <a:r>
              <a:rPr lang="en-US" sz="2400" dirty="0" err="1">
                <a:solidFill>
                  <a:srgbClr val="00B050"/>
                </a:solidFill>
                <a:latin typeface="Consolas" panose="020B0609020204030204" pitchFamily="49" charset="0"/>
              </a:rPr>
              <a:t>Program.cs</a:t>
            </a:r>
            <a:endParaRPr lang="en-US" sz="2400" dirty="0">
              <a:solidFill>
                <a:srgbClr val="00B050"/>
              </a:solidFill>
              <a:latin typeface="Consolas" panose="020B0609020204030204" pitchFamily="49" charset="0"/>
            </a:endParaRPr>
          </a:p>
          <a:p>
            <a:pPr marL="0" indent="0">
              <a:buNone/>
            </a:pPr>
            <a:r>
              <a:rPr lang="en-US" sz="2400" dirty="0">
                <a:solidFill>
                  <a:srgbClr val="00B050"/>
                </a:solidFill>
                <a:latin typeface="Consolas" panose="020B0609020204030204" pitchFamily="49" charset="0"/>
              </a:rPr>
              <a:t>+ </a:t>
            </a:r>
            <a:r>
              <a:rPr lang="en-US" sz="2400" dirty="0" err="1">
                <a:solidFill>
                  <a:srgbClr val="00B050"/>
                </a:solidFill>
                <a:latin typeface="Consolas" panose="020B0609020204030204" pitchFamily="49" charset="0"/>
              </a:rPr>
              <a:t>Startup.old.cs</a:t>
            </a:r>
            <a:endParaRPr lang="en-US" sz="2400" dirty="0"/>
          </a:p>
          <a:p>
            <a:pPr marL="0" indent="0">
              <a:buNone/>
            </a:pPr>
            <a:r>
              <a:rPr lang="en-US" sz="2400" dirty="0" err="1"/>
              <a:t>Program.cs</a:t>
            </a:r>
            <a:r>
              <a:rPr lang="en-US" sz="2400" dirty="0"/>
              <a:t> and </a:t>
            </a:r>
            <a:r>
              <a:rPr lang="en-US" sz="2400" dirty="0" err="1"/>
              <a:t>Startup.cs</a:t>
            </a:r>
            <a:r>
              <a:rPr lang="en-US" sz="2400" dirty="0"/>
              <a:t> will need to be ported over. Look at Foundation for inspiration:</a:t>
            </a:r>
          </a:p>
          <a:p>
            <a:pPr marL="0" indent="0">
              <a:buNone/>
            </a:pPr>
            <a:r>
              <a:rPr lang="en-US" sz="2400" dirty="0">
                <a:hlinkClick r:id="rId2"/>
              </a:rPr>
              <a:t>https://github.com/episerver/Foundation/tree/main/src/Foundation</a:t>
            </a:r>
            <a:endParaRPr lang="en-US" sz="2400" dirty="0"/>
          </a:p>
          <a:p>
            <a:pPr marL="0" indent="0">
              <a:buNone/>
            </a:pPr>
            <a:endParaRPr lang="en-US" sz="2400" dirty="0"/>
          </a:p>
        </p:txBody>
      </p:sp>
    </p:spTree>
    <p:extLst>
      <p:ext uri="{BB962C8B-B14F-4D97-AF65-F5344CB8AC3E}">
        <p14:creationId xmlns:p14="http://schemas.microsoft.com/office/powerpoint/2010/main" val="31671877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81683-E235-19D3-30C7-A95C36AC9CA7}"/>
              </a:ext>
            </a:extLst>
          </p:cNvPr>
          <p:cNvSpPr>
            <a:spLocks noGrp="1"/>
          </p:cNvSpPr>
          <p:nvPr>
            <p:ph type="title"/>
          </p:nvPr>
        </p:nvSpPr>
        <p:spPr/>
        <p:txBody>
          <a:bodyPr/>
          <a:lstStyle/>
          <a:p>
            <a:r>
              <a:rPr lang="en-US" dirty="0"/>
              <a:t>Commit the broken code</a:t>
            </a:r>
          </a:p>
        </p:txBody>
      </p:sp>
      <p:sp>
        <p:nvSpPr>
          <p:cNvPr id="3" name="Content Placeholder 2">
            <a:extLst>
              <a:ext uri="{FF2B5EF4-FFF2-40B4-BE49-F238E27FC236}">
                <a16:creationId xmlns:a16="http://schemas.microsoft.com/office/drawing/2014/main" id="{4757AF6D-4DC5-E482-1F72-8D40E323ECC2}"/>
              </a:ext>
            </a:extLst>
          </p:cNvPr>
          <p:cNvSpPr>
            <a:spLocks noGrp="1"/>
          </p:cNvSpPr>
          <p:nvPr>
            <p:ph idx="1"/>
          </p:nvPr>
        </p:nvSpPr>
        <p:spPr/>
        <p:txBody>
          <a:bodyPr/>
          <a:lstStyle/>
          <a:p>
            <a:pPr marL="0" indent="0">
              <a:buNone/>
            </a:pPr>
            <a:r>
              <a:rPr lang="en-US" dirty="0"/>
              <a:t>Do this so that if the code fixes go sideways, you can easily go back to the state immediately after running the Upgrade-Assistant</a:t>
            </a:r>
          </a:p>
          <a:p>
            <a:pPr marL="0" indent="0">
              <a:buNone/>
            </a:pPr>
            <a:endParaRPr lang="en-US" dirty="0"/>
          </a:p>
          <a:p>
            <a:pPr marL="0" indent="0">
              <a:buNone/>
            </a:pPr>
            <a:r>
              <a:rPr lang="en-US" dirty="0"/>
              <a:t>Consider checking in .upgrade-assistant.</a:t>
            </a:r>
          </a:p>
          <a:p>
            <a:r>
              <a:rPr lang="en-US" dirty="0"/>
              <a:t>This is where UA tracks what steps it has already done.</a:t>
            </a:r>
          </a:p>
          <a:p>
            <a:endParaRPr lang="en-US" dirty="0"/>
          </a:p>
          <a:p>
            <a:pPr marL="0" indent="0">
              <a:buNone/>
            </a:pPr>
            <a:r>
              <a:rPr lang="en-US" dirty="0"/>
              <a:t>Commit frequently from this point on. </a:t>
            </a:r>
          </a:p>
        </p:txBody>
      </p:sp>
    </p:spTree>
    <p:extLst>
      <p:ext uri="{BB962C8B-B14F-4D97-AF65-F5344CB8AC3E}">
        <p14:creationId xmlns:p14="http://schemas.microsoft.com/office/powerpoint/2010/main" val="23450161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62447-7304-B165-4500-7857114A45B4}"/>
              </a:ext>
            </a:extLst>
          </p:cNvPr>
          <p:cNvSpPr>
            <a:spLocks noGrp="1"/>
          </p:cNvSpPr>
          <p:nvPr>
            <p:ph type="title"/>
          </p:nvPr>
        </p:nvSpPr>
        <p:spPr/>
        <p:txBody>
          <a:bodyPr/>
          <a:lstStyle/>
          <a:p>
            <a:r>
              <a:rPr lang="en-US" dirty="0"/>
              <a:t>Delete leftover assembly dependencies</a:t>
            </a:r>
          </a:p>
        </p:txBody>
      </p:sp>
      <p:sp>
        <p:nvSpPr>
          <p:cNvPr id="3" name="Content Placeholder 2">
            <a:extLst>
              <a:ext uri="{FF2B5EF4-FFF2-40B4-BE49-F238E27FC236}">
                <a16:creationId xmlns:a16="http://schemas.microsoft.com/office/drawing/2014/main" id="{2A79470F-BC7B-83EF-EFD5-99352F048AD2}"/>
              </a:ext>
            </a:extLst>
          </p:cNvPr>
          <p:cNvSpPr>
            <a:spLocks noGrp="1"/>
          </p:cNvSpPr>
          <p:nvPr>
            <p:ph idx="1"/>
          </p:nvPr>
        </p:nvSpPr>
        <p:spPr/>
        <p:txBody>
          <a:bodyPr numCol="2"/>
          <a:lstStyle/>
          <a:p>
            <a:pPr marL="0" indent="0">
              <a:buNone/>
            </a:pPr>
            <a:r>
              <a:rPr lang="en-US" dirty="0"/>
              <a:t>Some .NET Framework System assemblies will not have corresponding packages and get orphaned in the Dependencies &gt; Assemblies node.  </a:t>
            </a:r>
          </a:p>
          <a:p>
            <a:pPr marL="0" indent="0">
              <a:buNone/>
            </a:pPr>
            <a:r>
              <a:rPr lang="en-US" dirty="0"/>
              <a:t>Unless any of these were explicitly added by your implementation, you should be free to delete them. </a:t>
            </a:r>
          </a:p>
        </p:txBody>
      </p:sp>
      <p:pic>
        <p:nvPicPr>
          <p:cNvPr id="5" name="Picture 4">
            <a:extLst>
              <a:ext uri="{FF2B5EF4-FFF2-40B4-BE49-F238E27FC236}">
                <a16:creationId xmlns:a16="http://schemas.microsoft.com/office/drawing/2014/main" id="{3DADCC4B-63E8-7B84-28B2-82D437456000}"/>
              </a:ext>
            </a:extLst>
          </p:cNvPr>
          <p:cNvPicPr>
            <a:picLocks noChangeAspect="1"/>
          </p:cNvPicPr>
          <p:nvPr/>
        </p:nvPicPr>
        <p:blipFill>
          <a:blip r:embed="rId2"/>
          <a:stretch>
            <a:fillRect/>
          </a:stretch>
        </p:blipFill>
        <p:spPr>
          <a:xfrm>
            <a:off x="7393233" y="1825625"/>
            <a:ext cx="3960567" cy="3068044"/>
          </a:xfrm>
          <a:prstGeom prst="rect">
            <a:avLst/>
          </a:prstGeom>
        </p:spPr>
      </p:pic>
    </p:spTree>
    <p:extLst>
      <p:ext uri="{BB962C8B-B14F-4D97-AF65-F5344CB8AC3E}">
        <p14:creationId xmlns:p14="http://schemas.microsoft.com/office/powerpoint/2010/main" val="25155624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C00C0-B216-F336-3D50-6EB34BFBECEB}"/>
              </a:ext>
            </a:extLst>
          </p:cNvPr>
          <p:cNvSpPr>
            <a:spLocks noGrp="1"/>
          </p:cNvSpPr>
          <p:nvPr>
            <p:ph type="title"/>
          </p:nvPr>
        </p:nvSpPr>
        <p:spPr/>
        <p:txBody>
          <a:bodyPr/>
          <a:lstStyle/>
          <a:p>
            <a:r>
              <a:rPr lang="en-US" dirty="0"/>
              <a:t>Uninstall obsolete NuGet packages</a:t>
            </a:r>
          </a:p>
        </p:txBody>
      </p:sp>
      <p:sp>
        <p:nvSpPr>
          <p:cNvPr id="3" name="Content Placeholder 2">
            <a:extLst>
              <a:ext uri="{FF2B5EF4-FFF2-40B4-BE49-F238E27FC236}">
                <a16:creationId xmlns:a16="http://schemas.microsoft.com/office/drawing/2014/main" id="{D011EEFB-94DA-D310-0B53-B04BCED846C2}"/>
              </a:ext>
            </a:extLst>
          </p:cNvPr>
          <p:cNvSpPr>
            <a:spLocks noGrp="1"/>
          </p:cNvSpPr>
          <p:nvPr>
            <p:ph idx="1"/>
          </p:nvPr>
        </p:nvSpPr>
        <p:spPr/>
        <p:txBody>
          <a:bodyPr numCol="2">
            <a:normAutofit/>
          </a:bodyPr>
          <a:lstStyle/>
          <a:p>
            <a:pPr marL="0" indent="0">
              <a:buNone/>
            </a:pPr>
            <a:r>
              <a:rPr lang="en-US" sz="2000" dirty="0"/>
              <a:t>Some EPiServer packages will need to be </a:t>
            </a:r>
            <a:br>
              <a:rPr lang="en-US" sz="2000" dirty="0"/>
            </a:br>
            <a:r>
              <a:rPr lang="en-US" sz="2000" dirty="0"/>
              <a:t>replaced entirely (i.e., removed and replaced </a:t>
            </a:r>
            <a:br>
              <a:rPr lang="en-US" sz="2000" dirty="0"/>
            </a:br>
            <a:r>
              <a:rPr lang="en-US" sz="2000" dirty="0"/>
              <a:t>with something else):</a:t>
            </a:r>
          </a:p>
          <a:p>
            <a:pPr marL="0" indent="0">
              <a:buNone/>
            </a:pPr>
            <a:r>
              <a:rPr lang="en-US" sz="2000" dirty="0">
                <a:hlinkClick r:id="rId2"/>
              </a:rPr>
              <a:t>https://docs.developers.optimizely.com/content-cloud/v12.0.0-content-cloud/docs/breaking-changes-in-content-cloud-cms-12</a:t>
            </a:r>
            <a:endParaRPr lang="en-US" sz="2000" dirty="0"/>
          </a:p>
          <a:p>
            <a:pPr marL="0" indent="0">
              <a:buNone/>
            </a:pPr>
            <a:br>
              <a:rPr lang="en-US" sz="2000" dirty="0"/>
            </a:br>
            <a:r>
              <a:rPr lang="en-US" sz="2000" dirty="0"/>
              <a:t>Uninstall:</a:t>
            </a:r>
          </a:p>
          <a:p>
            <a:r>
              <a:rPr lang="en-US" sz="2000" dirty="0" err="1"/>
              <a:t>EPiServer.CMS.AspNet</a:t>
            </a:r>
            <a:endParaRPr lang="en-US" sz="2000" dirty="0"/>
          </a:p>
          <a:p>
            <a:r>
              <a:rPr lang="en-US" sz="2000" dirty="0" err="1"/>
              <a:t>EPiServer.Framework.AspNet</a:t>
            </a:r>
            <a:endParaRPr lang="en-US" sz="2000" dirty="0"/>
          </a:p>
          <a:p>
            <a:r>
              <a:rPr lang="en-US" sz="2000" dirty="0" err="1"/>
              <a:t>EPiServer.ServiceLocation.StructureMap</a:t>
            </a:r>
            <a:endParaRPr lang="en-US" sz="2000" dirty="0"/>
          </a:p>
          <a:p>
            <a:r>
              <a:rPr lang="en-US" sz="2000" dirty="0"/>
              <a:t>EPiServer.Logging.Log4Net</a:t>
            </a:r>
          </a:p>
          <a:p>
            <a:pPr marL="0" indent="0">
              <a:buNone/>
            </a:pPr>
            <a:r>
              <a:rPr lang="en-US" sz="2000" dirty="0"/>
              <a:t>NuGet Package Manager can help. Example:</a:t>
            </a:r>
          </a:p>
          <a:p>
            <a:r>
              <a:rPr lang="en-US" sz="2000" dirty="0"/>
              <a:t>The most recent version of </a:t>
            </a:r>
            <a:r>
              <a:rPr lang="en-US" sz="2000" dirty="0" err="1"/>
              <a:t>EPiServer.CMS.AspNet</a:t>
            </a:r>
            <a:r>
              <a:rPr lang="en-US" sz="2000" dirty="0"/>
              <a:t> is 11.X, so you know this one must be replaced. </a:t>
            </a:r>
          </a:p>
          <a:p>
            <a:r>
              <a:rPr lang="en-US" sz="2000" dirty="0"/>
              <a:t>But the most recent version of </a:t>
            </a:r>
            <a:r>
              <a:rPr lang="en-US" sz="2000" dirty="0" err="1"/>
              <a:t>EPiServer.CMS.UI.AspNetIdentity</a:t>
            </a:r>
            <a:r>
              <a:rPr lang="en-US" sz="2000" dirty="0"/>
              <a:t> is 12+, so you know this can be updated.</a:t>
            </a:r>
          </a:p>
          <a:p>
            <a:endParaRPr lang="en-US" sz="2000" dirty="0"/>
          </a:p>
        </p:txBody>
      </p:sp>
      <p:pic>
        <p:nvPicPr>
          <p:cNvPr id="2050" name="Picture 2" descr="EPiServer.CMS.AspNet by EPiServer AB &#10;EPiServer CMS AspNet Assemblies &#10;EPiServer.CMS.Ul.AspNet1dentity by EPiServer AB &#10;This package contains implementation of EPiServer user and Roles providers &#10;for AspNet Identity. &#10;11.181 &#10;11.20.12 &#10;11280 &#10;124.0 ">
            <a:extLst>
              <a:ext uri="{FF2B5EF4-FFF2-40B4-BE49-F238E27FC236}">
                <a16:creationId xmlns:a16="http://schemas.microsoft.com/office/drawing/2014/main" id="{8A1FF9D0-D88E-E420-807D-128C18E233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3125" y="4433888"/>
            <a:ext cx="5400675" cy="1743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22475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40D62-84AC-F027-215C-8C4016B0B728}"/>
              </a:ext>
            </a:extLst>
          </p:cNvPr>
          <p:cNvSpPr>
            <a:spLocks noGrp="1"/>
          </p:cNvSpPr>
          <p:nvPr>
            <p:ph type="title"/>
          </p:nvPr>
        </p:nvSpPr>
        <p:spPr/>
        <p:txBody>
          <a:bodyPr/>
          <a:lstStyle/>
          <a:p>
            <a:r>
              <a:rPr lang="en-US" dirty="0"/>
              <a:t>Manually resolve package errors</a:t>
            </a:r>
          </a:p>
        </p:txBody>
      </p:sp>
      <p:sp>
        <p:nvSpPr>
          <p:cNvPr id="3" name="Content Placeholder 2">
            <a:extLst>
              <a:ext uri="{FF2B5EF4-FFF2-40B4-BE49-F238E27FC236}">
                <a16:creationId xmlns:a16="http://schemas.microsoft.com/office/drawing/2014/main" id="{198CBB01-4C1D-80CE-1560-7E103DF726AD}"/>
              </a:ext>
            </a:extLst>
          </p:cNvPr>
          <p:cNvSpPr>
            <a:spLocks noGrp="1"/>
          </p:cNvSpPr>
          <p:nvPr>
            <p:ph idx="1"/>
          </p:nvPr>
        </p:nvSpPr>
        <p:spPr>
          <a:xfrm>
            <a:off x="838200" y="1843553"/>
            <a:ext cx="10515600" cy="4351338"/>
          </a:xfrm>
        </p:spPr>
        <p:txBody>
          <a:bodyPr>
            <a:normAutofit fontScale="92500" lnSpcReduction="10000"/>
          </a:bodyPr>
          <a:lstStyle/>
          <a:p>
            <a:pPr marL="0" indent="0">
              <a:buNone/>
            </a:pPr>
            <a:r>
              <a:rPr lang="en-US" sz="2000" dirty="0">
                <a:latin typeface="Consolas" panose="020B0609020204030204" pitchFamily="49" charset="0"/>
              </a:rPr>
              <a:t>NU1177: Version conflict detected for </a:t>
            </a:r>
            <a:r>
              <a:rPr lang="en-US" sz="2000" dirty="0" err="1">
                <a:latin typeface="Consolas" panose="020B0609020204030204" pitchFamily="49" charset="0"/>
              </a:rPr>
              <a:t>Xyz</a:t>
            </a:r>
            <a:r>
              <a:rPr lang="en-US" sz="2000" dirty="0">
                <a:latin typeface="Consolas" panose="020B0609020204030204" pitchFamily="49" charset="0"/>
              </a:rPr>
              <a:t>. Install/reference Xyz.1.2.3 directly to project </a:t>
            </a:r>
            <a:r>
              <a:rPr lang="en-US" sz="2000" dirty="0" err="1">
                <a:latin typeface="Consolas" panose="020B0609020204030204" pitchFamily="49" charset="0"/>
              </a:rPr>
              <a:t>MySolution.Web</a:t>
            </a:r>
            <a:r>
              <a:rPr lang="en-US" sz="2000" dirty="0">
                <a:latin typeface="Consolas" panose="020B0609020204030204" pitchFamily="49" charset="0"/>
              </a:rPr>
              <a:t> to resolve this issue.</a:t>
            </a:r>
          </a:p>
          <a:p>
            <a:pPr marL="0" indent="0">
              <a:buNone/>
            </a:pPr>
            <a:r>
              <a:rPr lang="en-US" sz="2000" dirty="0">
                <a:hlinkClick r:id="rId2"/>
              </a:rPr>
              <a:t>https://docs.microsoft.com/en-us/nuget/reference/errors-and-warnings/nu1107</a:t>
            </a:r>
            <a:endParaRPr lang="en-US" sz="2000" dirty="0"/>
          </a:p>
          <a:p>
            <a:pPr marL="0" indent="0">
              <a:buNone/>
            </a:pPr>
            <a:endParaRPr lang="en-US" sz="2000" dirty="0"/>
          </a:p>
          <a:p>
            <a:pPr marL="0" indent="0">
              <a:buNone/>
            </a:pPr>
            <a:r>
              <a:rPr lang="en-US" sz="2000" dirty="0"/>
              <a:t>Address this by:</a:t>
            </a:r>
          </a:p>
          <a:p>
            <a:pPr marL="514350" indent="-514350">
              <a:buAutoNum type="arabicPeriod"/>
            </a:pPr>
            <a:r>
              <a:rPr lang="en-US" sz="2000" dirty="0"/>
              <a:t>Open your new CSPROJ file (just double-click the project in Solution </a:t>
            </a:r>
          </a:p>
          <a:p>
            <a:pPr marL="514350" indent="-514350">
              <a:buAutoNum type="arabicPeriod"/>
            </a:pPr>
            <a:r>
              <a:rPr lang="en-US" sz="2000" dirty="0"/>
              <a:t>Find where all the &lt;</a:t>
            </a:r>
            <a:r>
              <a:rPr lang="en-US" sz="2000" dirty="0" err="1"/>
              <a:t>PackageReference</a:t>
            </a:r>
            <a:r>
              <a:rPr lang="en-US" sz="2000" dirty="0"/>
              <a:t> /&gt; elements are.</a:t>
            </a:r>
          </a:p>
          <a:p>
            <a:pPr marL="514350" indent="-514350">
              <a:buFont typeface="Arial" panose="020B0604020202020204" pitchFamily="34" charset="0"/>
              <a:buAutoNum type="arabicPeriod"/>
            </a:pPr>
            <a:r>
              <a:rPr lang="en-US" sz="2000" dirty="0"/>
              <a:t>Manually add the </a:t>
            </a:r>
            <a:r>
              <a:rPr lang="en-US" sz="2000" dirty="0" err="1"/>
              <a:t>PackageReference</a:t>
            </a:r>
            <a:r>
              <a:rPr lang="en-US" sz="2000" dirty="0"/>
              <a:t> it is complaining about: </a:t>
            </a:r>
            <a:br>
              <a:rPr lang="en-US" sz="2000" dirty="0"/>
            </a:br>
            <a:br>
              <a:rPr lang="en-US" sz="2000" dirty="0"/>
            </a:br>
            <a:r>
              <a:rPr lang="en-US" sz="2000" dirty="0">
                <a:latin typeface="Consolas" panose="020B0609020204030204" pitchFamily="49" charset="0"/>
              </a:rPr>
              <a:t>&lt;</a:t>
            </a:r>
            <a:r>
              <a:rPr lang="en-US" sz="2000" dirty="0" err="1">
                <a:latin typeface="Consolas" panose="020B0609020204030204" pitchFamily="49" charset="0"/>
              </a:rPr>
              <a:t>PackageReference</a:t>
            </a:r>
            <a:r>
              <a:rPr lang="en-US" sz="2000" dirty="0">
                <a:latin typeface="Consolas" panose="020B0609020204030204" pitchFamily="49" charset="0"/>
              </a:rPr>
              <a:t> Include="</a:t>
            </a:r>
            <a:r>
              <a:rPr lang="en-US" sz="2000" dirty="0" err="1">
                <a:latin typeface="Consolas" panose="020B0609020204030204" pitchFamily="49" charset="0"/>
              </a:rPr>
              <a:t>Xyz</a:t>
            </a:r>
            <a:r>
              <a:rPr lang="en-US" sz="2000" dirty="0">
                <a:latin typeface="Consolas" panose="020B0609020204030204" pitchFamily="49" charset="0"/>
              </a:rPr>
              <a:t>" Version="1.2.3" /&gt;</a:t>
            </a:r>
          </a:p>
          <a:p>
            <a:pPr marL="0" indent="0">
              <a:buNone/>
            </a:pPr>
            <a:endParaRPr lang="en-US" sz="2000" dirty="0"/>
          </a:p>
          <a:p>
            <a:pPr marL="0" indent="0">
              <a:buNone/>
            </a:pPr>
            <a:r>
              <a:rPr lang="en-US" sz="2000" dirty="0"/>
              <a:t>Keep track of which packages you add manually. Once you're finished, if they are redundant then you can remove them. </a:t>
            </a:r>
          </a:p>
        </p:txBody>
      </p:sp>
    </p:spTree>
    <p:extLst>
      <p:ext uri="{BB962C8B-B14F-4D97-AF65-F5344CB8AC3E}">
        <p14:creationId xmlns:p14="http://schemas.microsoft.com/office/powerpoint/2010/main" val="13374409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7D7DB-EF1F-0BF0-5061-8541935385D9}"/>
              </a:ext>
            </a:extLst>
          </p:cNvPr>
          <p:cNvSpPr>
            <a:spLocks noGrp="1"/>
          </p:cNvSpPr>
          <p:nvPr>
            <p:ph type="title"/>
          </p:nvPr>
        </p:nvSpPr>
        <p:spPr/>
        <p:txBody>
          <a:bodyPr/>
          <a:lstStyle/>
          <a:p>
            <a:r>
              <a:rPr lang="en-US" dirty="0"/>
              <a:t>Update NuGet packages</a:t>
            </a:r>
          </a:p>
        </p:txBody>
      </p:sp>
      <p:sp>
        <p:nvSpPr>
          <p:cNvPr id="3" name="Content Placeholder 2">
            <a:extLst>
              <a:ext uri="{FF2B5EF4-FFF2-40B4-BE49-F238E27FC236}">
                <a16:creationId xmlns:a16="http://schemas.microsoft.com/office/drawing/2014/main" id="{F81F7ABD-5068-65C6-69BC-A20C46B66625}"/>
              </a:ext>
            </a:extLst>
          </p:cNvPr>
          <p:cNvSpPr>
            <a:spLocks noGrp="1"/>
          </p:cNvSpPr>
          <p:nvPr>
            <p:ph idx="1"/>
          </p:nvPr>
        </p:nvSpPr>
        <p:spPr/>
        <p:txBody>
          <a:bodyPr>
            <a:normAutofit/>
          </a:bodyPr>
          <a:lstStyle/>
          <a:p>
            <a:pPr marL="0" indent="0">
              <a:buNone/>
            </a:pPr>
            <a:r>
              <a:rPr lang="en-US" sz="2400" dirty="0" err="1"/>
              <a:t>EPiServer.CMS.AspNet</a:t>
            </a:r>
            <a:r>
              <a:rPr lang="en-US" sz="2400" dirty="0"/>
              <a:t> should be replaced with the following:</a:t>
            </a:r>
          </a:p>
          <a:p>
            <a:r>
              <a:rPr lang="en-US" sz="2400" dirty="0" err="1"/>
              <a:t>EPiServer.CMS.AspNetCore</a:t>
            </a:r>
            <a:endParaRPr lang="en-US" sz="2400" dirty="0"/>
          </a:p>
          <a:p>
            <a:r>
              <a:rPr lang="en-US" sz="2400" dirty="0" err="1"/>
              <a:t>EPiServer.CMS.AspNetCore.Templating</a:t>
            </a:r>
            <a:endParaRPr lang="en-US" sz="2400" dirty="0"/>
          </a:p>
          <a:p>
            <a:r>
              <a:rPr lang="en-US" sz="2400" dirty="0" err="1"/>
              <a:t>EPiServer.CMS.AspNetCore.Routing</a:t>
            </a:r>
            <a:endParaRPr lang="en-US" sz="2400" dirty="0"/>
          </a:p>
          <a:p>
            <a:r>
              <a:rPr lang="en-US" sz="2400" dirty="0" err="1"/>
              <a:t>EPiServer.CMS.AspNetCore.Mvc</a:t>
            </a:r>
            <a:endParaRPr lang="en-US" sz="2400" dirty="0"/>
          </a:p>
          <a:p>
            <a:r>
              <a:rPr lang="en-US" sz="2400" dirty="0" err="1"/>
              <a:t>EPiServer.CMS.AspNetCore.HtmlHelpers</a:t>
            </a:r>
            <a:endParaRPr lang="en-US" sz="2400" dirty="0"/>
          </a:p>
          <a:p>
            <a:pPr marL="0" indent="0">
              <a:buNone/>
            </a:pPr>
            <a:endParaRPr lang="en-US" sz="2400" dirty="0"/>
          </a:p>
          <a:p>
            <a:pPr marL="0" indent="0">
              <a:buNone/>
            </a:pPr>
            <a:r>
              <a:rPr lang="en-US" sz="2400" dirty="0" err="1"/>
              <a:t>EPiServer.Framework.AspNet</a:t>
            </a:r>
            <a:r>
              <a:rPr lang="en-US" sz="2400" dirty="0"/>
              <a:t> should be replaced with </a:t>
            </a:r>
            <a:r>
              <a:rPr lang="en-US" sz="2400" dirty="0" err="1"/>
              <a:t>EPiServer.Framework.AspNetCore</a:t>
            </a:r>
            <a:r>
              <a:rPr lang="en-US" sz="2400" dirty="0"/>
              <a:t>.</a:t>
            </a:r>
          </a:p>
        </p:txBody>
      </p:sp>
    </p:spTree>
    <p:extLst>
      <p:ext uri="{BB962C8B-B14F-4D97-AF65-F5344CB8AC3E}">
        <p14:creationId xmlns:p14="http://schemas.microsoft.com/office/powerpoint/2010/main" val="552937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689F4-E62B-F90D-BFFF-45545AC5916E}"/>
              </a:ext>
            </a:extLst>
          </p:cNvPr>
          <p:cNvSpPr>
            <a:spLocks noGrp="1"/>
          </p:cNvSpPr>
          <p:nvPr>
            <p:ph type="title"/>
          </p:nvPr>
        </p:nvSpPr>
        <p:spPr/>
        <p:txBody>
          <a:bodyPr/>
          <a:lstStyle/>
          <a:p>
            <a:r>
              <a:rPr lang="en-US" dirty="0"/>
              <a:t>Why present on upgrading from CMS 11?</a:t>
            </a:r>
          </a:p>
        </p:txBody>
      </p:sp>
      <p:sp>
        <p:nvSpPr>
          <p:cNvPr id="3" name="Content Placeholder 2">
            <a:extLst>
              <a:ext uri="{FF2B5EF4-FFF2-40B4-BE49-F238E27FC236}">
                <a16:creationId xmlns:a16="http://schemas.microsoft.com/office/drawing/2014/main" id="{D3561123-C3B4-2A44-75DC-0FC657DE6592}"/>
              </a:ext>
            </a:extLst>
          </p:cNvPr>
          <p:cNvSpPr>
            <a:spLocks noGrp="1"/>
          </p:cNvSpPr>
          <p:nvPr>
            <p:ph idx="1"/>
          </p:nvPr>
        </p:nvSpPr>
        <p:spPr/>
        <p:txBody>
          <a:bodyPr>
            <a:normAutofit fontScale="92500" lnSpcReduction="10000"/>
          </a:bodyPr>
          <a:lstStyle/>
          <a:p>
            <a:pPr marL="0" indent="0">
              <a:buNone/>
            </a:pPr>
            <a:r>
              <a:rPr lang="en-US" dirty="0"/>
              <a:t>There are many great resources for learning CMS12 and Commerce14:</a:t>
            </a:r>
          </a:p>
          <a:p>
            <a:r>
              <a:rPr lang="en-US" dirty="0"/>
              <a:t>The official developer documentation has been updated:</a:t>
            </a:r>
            <a:br>
              <a:rPr lang="en-US" dirty="0"/>
            </a:br>
            <a:r>
              <a:rPr lang="en-US" dirty="0">
                <a:hlinkClick r:id="rId2"/>
              </a:rPr>
              <a:t>https://world.optimizely.com</a:t>
            </a:r>
            <a:endParaRPr lang="en-US" dirty="0"/>
          </a:p>
          <a:p>
            <a:r>
              <a:rPr lang="en-US" dirty="0"/>
              <a:t>The official user guide has been updated:</a:t>
            </a:r>
            <a:br>
              <a:rPr lang="en-US" dirty="0"/>
            </a:br>
            <a:r>
              <a:rPr lang="en-US" dirty="0">
                <a:hlinkClick r:id="rId3"/>
              </a:rPr>
              <a:t>https://webhelp.optimizely.com</a:t>
            </a:r>
            <a:endParaRPr lang="en-US" dirty="0"/>
          </a:p>
          <a:p>
            <a:r>
              <a:rPr lang="en-US" dirty="0"/>
              <a:t>Mark Price and Scott Reed host a masterclass on .NET5:</a:t>
            </a:r>
            <a:br>
              <a:rPr lang="en-US" dirty="0"/>
            </a:br>
            <a:r>
              <a:rPr lang="en-US" dirty="0">
                <a:hlinkClick r:id="rId4"/>
              </a:rPr>
              <a:t>https://www.optimizely.com/support/education/product/migrating-to-optimizely-cms-12-and-commerce-14</a:t>
            </a:r>
            <a:endParaRPr lang="en-US" dirty="0"/>
          </a:p>
          <a:p>
            <a:endParaRPr lang="en-US" dirty="0"/>
          </a:p>
          <a:p>
            <a:pPr marL="0" indent="0">
              <a:buNone/>
            </a:pPr>
            <a:r>
              <a:rPr lang="en-US" dirty="0"/>
              <a:t>…and so on. </a:t>
            </a:r>
          </a:p>
          <a:p>
            <a:pPr marL="0" indent="0">
              <a:buNone/>
            </a:pPr>
            <a:r>
              <a:rPr lang="en-US" dirty="0"/>
              <a:t>But there aren’t many resources for </a:t>
            </a:r>
            <a:r>
              <a:rPr lang="en-US" i="1" dirty="0"/>
              <a:t>upgrading from CMS 11 / Commerce 13</a:t>
            </a:r>
          </a:p>
        </p:txBody>
      </p:sp>
    </p:spTree>
    <p:extLst>
      <p:ext uri="{BB962C8B-B14F-4D97-AF65-F5344CB8AC3E}">
        <p14:creationId xmlns:p14="http://schemas.microsoft.com/office/powerpoint/2010/main" val="10075551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4256C-83D1-4FB0-4F00-1C545E75D8E8}"/>
              </a:ext>
            </a:extLst>
          </p:cNvPr>
          <p:cNvSpPr>
            <a:spLocks noGrp="1"/>
          </p:cNvSpPr>
          <p:nvPr>
            <p:ph type="title"/>
          </p:nvPr>
        </p:nvSpPr>
        <p:spPr/>
        <p:txBody>
          <a:bodyPr/>
          <a:lstStyle/>
          <a:p>
            <a:r>
              <a:rPr lang="en-US" dirty="0"/>
              <a:t>Address known breaking changes</a:t>
            </a:r>
          </a:p>
        </p:txBody>
      </p:sp>
      <p:sp>
        <p:nvSpPr>
          <p:cNvPr id="3" name="Content Placeholder 2">
            <a:extLst>
              <a:ext uri="{FF2B5EF4-FFF2-40B4-BE49-F238E27FC236}">
                <a16:creationId xmlns:a16="http://schemas.microsoft.com/office/drawing/2014/main" id="{E3D1900E-65CE-C175-E001-0EABFA6607A7}"/>
              </a:ext>
            </a:extLst>
          </p:cNvPr>
          <p:cNvSpPr>
            <a:spLocks noGrp="1"/>
          </p:cNvSpPr>
          <p:nvPr>
            <p:ph idx="1"/>
          </p:nvPr>
        </p:nvSpPr>
        <p:spPr/>
        <p:txBody>
          <a:bodyPr/>
          <a:lstStyle/>
          <a:p>
            <a:pPr marL="0" indent="0">
              <a:buNone/>
            </a:pPr>
            <a:r>
              <a:rPr lang="en-US" dirty="0"/>
              <a:t>Go through the official breaking changes documentation:</a:t>
            </a:r>
          </a:p>
          <a:p>
            <a:pPr marL="0" indent="0">
              <a:buNone/>
            </a:pPr>
            <a:r>
              <a:rPr lang="en-US" dirty="0">
                <a:hlinkClick r:id="rId2"/>
              </a:rPr>
              <a:t>https://docs.developers.optimizely.com/content-cloud/v11.0.0-content-cloud/docs/breaking-changes-in-content-cloud-cms-12</a:t>
            </a:r>
            <a:endParaRPr lang="en-US" dirty="0"/>
          </a:p>
          <a:p>
            <a:pPr marL="0" indent="0">
              <a:buNone/>
            </a:pPr>
            <a:endParaRPr lang="en-US" dirty="0"/>
          </a:p>
          <a:p>
            <a:pPr marL="0" indent="0">
              <a:buNone/>
            </a:pPr>
            <a:r>
              <a:rPr lang="en-US" dirty="0"/>
              <a:t>It’s dense but worth it. </a:t>
            </a:r>
          </a:p>
        </p:txBody>
      </p:sp>
    </p:spTree>
    <p:extLst>
      <p:ext uri="{BB962C8B-B14F-4D97-AF65-F5344CB8AC3E}">
        <p14:creationId xmlns:p14="http://schemas.microsoft.com/office/powerpoint/2010/main" val="21301650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D22BF-E57C-4A1E-D176-AD3B061F91A2}"/>
              </a:ext>
            </a:extLst>
          </p:cNvPr>
          <p:cNvSpPr>
            <a:spLocks noGrp="1"/>
          </p:cNvSpPr>
          <p:nvPr>
            <p:ph type="ctrTitle"/>
          </p:nvPr>
        </p:nvSpPr>
        <p:spPr/>
        <p:txBody>
          <a:bodyPr/>
          <a:lstStyle/>
          <a:p>
            <a:r>
              <a:rPr lang="en-US" dirty="0"/>
              <a:t>Code Fixes</a:t>
            </a:r>
          </a:p>
        </p:txBody>
      </p:sp>
      <p:sp>
        <p:nvSpPr>
          <p:cNvPr id="4" name="Subtitle 3">
            <a:extLst>
              <a:ext uri="{FF2B5EF4-FFF2-40B4-BE49-F238E27FC236}">
                <a16:creationId xmlns:a16="http://schemas.microsoft.com/office/drawing/2014/main" id="{6B163AAD-AFDE-9BE5-F675-A4640DF457DF}"/>
              </a:ext>
            </a:extLst>
          </p:cNvPr>
          <p:cNvSpPr>
            <a:spLocks noGrp="1"/>
          </p:cNvSpPr>
          <p:nvPr>
            <p:ph type="subTitle" idx="1"/>
          </p:nvPr>
        </p:nvSpPr>
        <p:spPr/>
        <p:txBody>
          <a:bodyPr>
            <a:normAutofit/>
          </a:bodyPr>
          <a:lstStyle/>
          <a:p>
            <a:r>
              <a:rPr lang="en-US" dirty="0"/>
              <a:t>Phase 2</a:t>
            </a:r>
          </a:p>
          <a:p>
            <a:endParaRPr lang="en-US" dirty="0"/>
          </a:p>
          <a:p>
            <a:r>
              <a:rPr lang="en-US" dirty="0"/>
              <a:t>Code issues that are commonly encountered</a:t>
            </a:r>
          </a:p>
        </p:txBody>
      </p:sp>
    </p:spTree>
    <p:extLst>
      <p:ext uri="{BB962C8B-B14F-4D97-AF65-F5344CB8AC3E}">
        <p14:creationId xmlns:p14="http://schemas.microsoft.com/office/powerpoint/2010/main" val="37562704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29FA3-F1AF-6E1F-452D-2A8A7467786F}"/>
              </a:ext>
            </a:extLst>
          </p:cNvPr>
          <p:cNvSpPr>
            <a:spLocks noGrp="1"/>
          </p:cNvSpPr>
          <p:nvPr>
            <p:ph type="title"/>
          </p:nvPr>
        </p:nvSpPr>
        <p:spPr/>
        <p:txBody>
          <a:bodyPr/>
          <a:lstStyle/>
          <a:p>
            <a:r>
              <a:rPr lang="en-US" dirty="0"/>
              <a:t>Replace HttpContextHelper with </a:t>
            </a:r>
            <a:r>
              <a:rPr lang="en-US" dirty="0" err="1"/>
              <a:t>IHttpContextAccessor</a:t>
            </a:r>
            <a:endParaRPr lang="en-US" dirty="0"/>
          </a:p>
        </p:txBody>
      </p:sp>
      <p:sp>
        <p:nvSpPr>
          <p:cNvPr id="3" name="Content Placeholder 2">
            <a:extLst>
              <a:ext uri="{FF2B5EF4-FFF2-40B4-BE49-F238E27FC236}">
                <a16:creationId xmlns:a16="http://schemas.microsoft.com/office/drawing/2014/main" id="{BC338B3E-91BA-7569-92A2-942F327943EE}"/>
              </a:ext>
            </a:extLst>
          </p:cNvPr>
          <p:cNvSpPr>
            <a:spLocks noGrp="1"/>
          </p:cNvSpPr>
          <p:nvPr>
            <p:ph idx="1"/>
          </p:nvPr>
        </p:nvSpPr>
        <p:spPr/>
        <p:txBody>
          <a:bodyPr>
            <a:normAutofit/>
          </a:bodyPr>
          <a:lstStyle/>
          <a:p>
            <a:pPr marL="0" indent="0">
              <a:buNone/>
            </a:pPr>
            <a:r>
              <a:rPr lang="en-US" dirty="0"/>
              <a:t>Upgrade-Assistant gives you the </a:t>
            </a:r>
            <a:r>
              <a:rPr lang="en-US" dirty="0" err="1"/>
              <a:t>HttpContextHelper</a:t>
            </a:r>
            <a:r>
              <a:rPr lang="en-US" dirty="0"/>
              <a:t> static helper class and replaces all instances of </a:t>
            </a:r>
            <a:r>
              <a:rPr lang="en-US" dirty="0" err="1"/>
              <a:t>HttpContext.Current</a:t>
            </a:r>
            <a:r>
              <a:rPr lang="en-US" dirty="0"/>
              <a:t> with it. But we want to use DI, right?</a:t>
            </a:r>
          </a:p>
          <a:p>
            <a:pPr marL="0" indent="0">
              <a:buNone/>
            </a:pPr>
            <a:r>
              <a:rPr lang="en-US" dirty="0"/>
              <a:t>.NET Core introduced </a:t>
            </a:r>
            <a:r>
              <a:rPr lang="en-US" dirty="0" err="1"/>
              <a:t>IHttpContextAccessor</a:t>
            </a:r>
            <a:r>
              <a:rPr lang="en-US" dirty="0"/>
              <a:t>, which you can inject. </a:t>
            </a:r>
          </a:p>
          <a:p>
            <a:pPr marL="0" indent="0">
              <a:buNone/>
            </a:pPr>
            <a:endParaRPr lang="en-US" sz="1600" dirty="0"/>
          </a:p>
          <a:p>
            <a:pPr marL="0" indent="0">
              <a:buNone/>
            </a:pPr>
            <a:r>
              <a:rPr lang="en-US" sz="1600" dirty="0">
                <a:latin typeface="Consolas" panose="020B0609020204030204" pitchFamily="49" charset="0"/>
              </a:rPr>
              <a:t>// .NET Framework</a:t>
            </a:r>
          </a:p>
          <a:p>
            <a:pPr marL="0" indent="0">
              <a:buNone/>
            </a:pPr>
            <a:r>
              <a:rPr lang="en-US" sz="1600" dirty="0">
                <a:latin typeface="Consolas" panose="020B0609020204030204" pitchFamily="49" charset="0"/>
              </a:rPr>
              <a:t>string </a:t>
            </a:r>
            <a:r>
              <a:rPr lang="en-US" sz="1600" dirty="0" err="1">
                <a:latin typeface="Consolas" panose="020B0609020204030204" pitchFamily="49" charset="0"/>
              </a:rPr>
              <a:t>myCookie</a:t>
            </a:r>
            <a:r>
              <a:rPr lang="en-US" sz="1600" dirty="0">
                <a:latin typeface="Consolas" panose="020B0609020204030204" pitchFamily="49" charset="0"/>
              </a:rPr>
              <a:t> = </a:t>
            </a:r>
            <a:r>
              <a:rPr lang="en-US" sz="1600" dirty="0" err="1">
                <a:latin typeface="Consolas" panose="020B0609020204030204" pitchFamily="49" charset="0"/>
              </a:rPr>
              <a:t>HttpContext.Current.Request.Cookies</a:t>
            </a:r>
            <a:r>
              <a:rPr lang="en-US" sz="1600" dirty="0">
                <a:latin typeface="Consolas" panose="020B0609020204030204" pitchFamily="49" charset="0"/>
              </a:rPr>
              <a:t>[</a:t>
            </a:r>
            <a:r>
              <a:rPr lang="en-US" sz="1600" dirty="0" err="1">
                <a:latin typeface="Consolas" panose="020B0609020204030204" pitchFamily="49" charset="0"/>
              </a:rPr>
              <a:t>CookieNames.PostalCode</a:t>
            </a:r>
            <a:r>
              <a:rPr lang="en-US" sz="1600" dirty="0">
                <a:latin typeface="Consolas" panose="020B0609020204030204" pitchFamily="49" charset="0"/>
              </a:rPr>
              <a:t>]?.Value;</a:t>
            </a:r>
          </a:p>
          <a:p>
            <a:pPr marL="0" indent="0">
              <a:buNone/>
            </a:pPr>
            <a:endParaRPr lang="en-US" sz="1600" dirty="0">
              <a:latin typeface="Consolas" panose="020B0609020204030204" pitchFamily="49" charset="0"/>
            </a:endParaRPr>
          </a:p>
          <a:p>
            <a:pPr marL="0" indent="0">
              <a:buNone/>
            </a:pPr>
            <a:r>
              <a:rPr lang="en-US" sz="1600" dirty="0">
                <a:latin typeface="Consolas" panose="020B0609020204030204" pitchFamily="49" charset="0"/>
              </a:rPr>
              <a:t>// .NET Core</a:t>
            </a:r>
          </a:p>
          <a:p>
            <a:pPr marL="0" indent="0">
              <a:buNone/>
            </a:pPr>
            <a:r>
              <a:rPr lang="en-US" sz="1600" dirty="0">
                <a:latin typeface="Consolas" panose="020B0609020204030204" pitchFamily="49" charset="0"/>
              </a:rPr>
              <a:t>string </a:t>
            </a:r>
            <a:r>
              <a:rPr lang="en-US" sz="1600" dirty="0" err="1">
                <a:latin typeface="Consolas" panose="020B0609020204030204" pitchFamily="49" charset="0"/>
              </a:rPr>
              <a:t>myCookie</a:t>
            </a:r>
            <a:r>
              <a:rPr lang="en-US" sz="1600" dirty="0">
                <a:latin typeface="Consolas" panose="020B0609020204030204" pitchFamily="49" charset="0"/>
              </a:rPr>
              <a:t> = _httpContextAccessor.</a:t>
            </a:r>
            <a:r>
              <a:rPr lang="en-US" sz="1600" dirty="0" err="1">
                <a:latin typeface="Consolas" panose="020B0609020204030204" pitchFamily="49" charset="0"/>
              </a:rPr>
              <a:t>HttpContext</a:t>
            </a:r>
            <a:r>
              <a:rPr lang="en-US" sz="1600" dirty="0">
                <a:latin typeface="Consolas" panose="020B0609020204030204" pitchFamily="49" charset="0"/>
              </a:rPr>
              <a:t>?.</a:t>
            </a:r>
            <a:r>
              <a:rPr lang="en-US" sz="1600" dirty="0" err="1">
                <a:latin typeface="Consolas" panose="020B0609020204030204" pitchFamily="49" charset="0"/>
              </a:rPr>
              <a:t>Request.Cookies</a:t>
            </a:r>
            <a:r>
              <a:rPr lang="en-US" sz="1600" dirty="0">
                <a:latin typeface="Consolas" panose="020B0609020204030204" pitchFamily="49" charset="0"/>
              </a:rPr>
              <a:t>["</a:t>
            </a:r>
            <a:r>
              <a:rPr lang="en-US" sz="1600" dirty="0" err="1">
                <a:latin typeface="Consolas" panose="020B0609020204030204" pitchFamily="49" charset="0"/>
              </a:rPr>
              <a:t>MyCookie</a:t>
            </a:r>
            <a:r>
              <a:rPr lang="en-US" sz="1600" dirty="0">
                <a:latin typeface="Consolas" panose="020B0609020204030204" pitchFamily="49" charset="0"/>
              </a:rPr>
              <a:t>"];</a:t>
            </a:r>
            <a:endParaRPr lang="en-US" sz="1600" dirty="0"/>
          </a:p>
        </p:txBody>
      </p:sp>
    </p:spTree>
    <p:extLst>
      <p:ext uri="{BB962C8B-B14F-4D97-AF65-F5344CB8AC3E}">
        <p14:creationId xmlns:p14="http://schemas.microsoft.com/office/powerpoint/2010/main" val="2793863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69F92-0D49-9219-4308-DB0D6ABF8400}"/>
              </a:ext>
            </a:extLst>
          </p:cNvPr>
          <p:cNvSpPr>
            <a:spLocks noGrp="1"/>
          </p:cNvSpPr>
          <p:nvPr>
            <p:ph type="title"/>
          </p:nvPr>
        </p:nvSpPr>
        <p:spPr/>
        <p:txBody>
          <a:bodyPr/>
          <a:lstStyle/>
          <a:p>
            <a:r>
              <a:rPr lang="en-US" dirty="0"/>
              <a:t>Give yourself time to replace HttpRequest</a:t>
            </a:r>
          </a:p>
        </p:txBody>
      </p:sp>
      <p:sp>
        <p:nvSpPr>
          <p:cNvPr id="3" name="Content Placeholder 2">
            <a:extLst>
              <a:ext uri="{FF2B5EF4-FFF2-40B4-BE49-F238E27FC236}">
                <a16:creationId xmlns:a16="http://schemas.microsoft.com/office/drawing/2014/main" id="{7065A5E2-0A5D-3E63-A808-E085BC8E2F9F}"/>
              </a:ext>
            </a:extLst>
          </p:cNvPr>
          <p:cNvSpPr>
            <a:spLocks noGrp="1"/>
          </p:cNvSpPr>
          <p:nvPr>
            <p:ph idx="1"/>
          </p:nvPr>
        </p:nvSpPr>
        <p:spPr/>
        <p:txBody>
          <a:bodyPr>
            <a:normAutofit fontScale="55000" lnSpcReduction="20000"/>
          </a:bodyPr>
          <a:lstStyle/>
          <a:p>
            <a:pPr marL="0" indent="0">
              <a:buNone/>
            </a:pPr>
            <a:r>
              <a:rPr lang="en-US" dirty="0">
                <a:latin typeface="Consolas" panose="020B0609020204030204" pitchFamily="49" charset="0"/>
              </a:rPr>
              <a:t>// .NET Framework</a:t>
            </a:r>
          </a:p>
          <a:p>
            <a:pPr marL="0" indent="0">
              <a:buNone/>
            </a:pPr>
            <a:r>
              <a:rPr lang="en-US" dirty="0">
                <a:latin typeface="Consolas" panose="020B0609020204030204" pitchFamily="49" charset="0"/>
              </a:rPr>
              <a:t>string </a:t>
            </a:r>
            <a:r>
              <a:rPr lang="en-US" dirty="0" err="1">
                <a:latin typeface="Consolas" panose="020B0609020204030204" pitchFamily="49" charset="0"/>
              </a:rPr>
              <a:t>userIp</a:t>
            </a:r>
            <a:r>
              <a:rPr lang="en-US" dirty="0">
                <a:latin typeface="Consolas" panose="020B0609020204030204" pitchFamily="49" charset="0"/>
              </a:rPr>
              <a:t> = </a:t>
            </a:r>
            <a:r>
              <a:rPr lang="en-US" dirty="0" err="1">
                <a:latin typeface="Consolas" panose="020B0609020204030204" pitchFamily="49" charset="0"/>
              </a:rPr>
              <a:t>httpRequest.ServerVariables</a:t>
            </a:r>
            <a:r>
              <a:rPr lang="en-US" dirty="0">
                <a:latin typeface="Consolas" panose="020B0609020204030204" pitchFamily="49" charset="0"/>
              </a:rPr>
              <a:t>["HTTP_X_FORWARDED_FOR"] </a:t>
            </a:r>
          </a:p>
          <a:p>
            <a:pPr marL="0" indent="0">
              <a:buNone/>
            </a:pPr>
            <a:r>
              <a:rPr lang="en-US" dirty="0">
                <a:latin typeface="Consolas" panose="020B0609020204030204" pitchFamily="49" charset="0"/>
              </a:rPr>
              <a:t>    ?? </a:t>
            </a:r>
            <a:r>
              <a:rPr lang="en-US" dirty="0" err="1">
                <a:latin typeface="Consolas" panose="020B0609020204030204" pitchFamily="49" charset="0"/>
              </a:rPr>
              <a:t>httpRequest.UserHostAddress</a:t>
            </a:r>
            <a:r>
              <a:rPr lang="en-US" dirty="0">
                <a:latin typeface="Consolas" panose="020B0609020204030204" pitchFamily="49" charset="0"/>
              </a:rPr>
              <a:t>;</a:t>
            </a:r>
          </a:p>
          <a:p>
            <a:pPr marL="0" indent="0">
              <a:buNone/>
            </a:pPr>
            <a:r>
              <a:rPr lang="en-US" dirty="0">
                <a:latin typeface="Consolas" panose="020B0609020204030204" pitchFamily="49" charset="0"/>
              </a:rPr>
              <a:t>string </a:t>
            </a:r>
            <a:r>
              <a:rPr lang="en-US" dirty="0" err="1">
                <a:latin typeface="Consolas" panose="020B0609020204030204" pitchFamily="49" charset="0"/>
              </a:rPr>
              <a:t>userAgent</a:t>
            </a:r>
            <a:r>
              <a:rPr lang="en-US" dirty="0">
                <a:latin typeface="Consolas" panose="020B0609020204030204" pitchFamily="49" charset="0"/>
              </a:rPr>
              <a:t> = </a:t>
            </a:r>
            <a:r>
              <a:rPr lang="en-US" dirty="0" err="1">
                <a:latin typeface="Consolas" panose="020B0609020204030204" pitchFamily="49" charset="0"/>
              </a:rPr>
              <a:t>httpRequest.UserAgent</a:t>
            </a:r>
            <a:r>
              <a:rPr lang="en-US" dirty="0">
                <a:latin typeface="Consolas" panose="020B0609020204030204" pitchFamily="49" charset="0"/>
              </a:rPr>
              <a:t>;</a:t>
            </a:r>
          </a:p>
          <a:p>
            <a:pPr marL="0" indent="0">
              <a:buNone/>
            </a:pPr>
            <a:r>
              <a:rPr lang="en-US" dirty="0">
                <a:latin typeface="Consolas" panose="020B0609020204030204" pitchFamily="49" charset="0"/>
              </a:rPr>
              <a:t>string host = </a:t>
            </a:r>
            <a:r>
              <a:rPr lang="en-US" dirty="0" err="1">
                <a:latin typeface="Consolas" panose="020B0609020204030204" pitchFamily="49" charset="0"/>
              </a:rPr>
              <a:t>httpRequest.Url.Host</a:t>
            </a:r>
            <a:r>
              <a:rPr lang="en-US" dirty="0">
                <a:latin typeface="Consolas" panose="020B0609020204030204" pitchFamily="49" charset="0"/>
              </a:rPr>
              <a:t>;</a:t>
            </a:r>
          </a:p>
          <a:p>
            <a:pPr marL="0" indent="0">
              <a:buNone/>
            </a:pPr>
            <a:r>
              <a:rPr lang="en-US" dirty="0">
                <a:latin typeface="Consolas" panose="020B0609020204030204" pitchFamily="49" charset="0"/>
              </a:rPr>
              <a:t>string </a:t>
            </a:r>
            <a:r>
              <a:rPr lang="en-US" dirty="0" err="1">
                <a:latin typeface="Consolas" panose="020B0609020204030204" pitchFamily="49" charset="0"/>
              </a:rPr>
              <a:t>url</a:t>
            </a:r>
            <a:r>
              <a:rPr lang="en-US" dirty="0">
                <a:latin typeface="Consolas" panose="020B0609020204030204" pitchFamily="49" charset="0"/>
              </a:rPr>
              <a:t> = </a:t>
            </a:r>
            <a:r>
              <a:rPr lang="en-US" dirty="0" err="1">
                <a:latin typeface="Consolas" panose="020B0609020204030204" pitchFamily="49" charset="0"/>
              </a:rPr>
              <a:t>httpRequest.Url.ToString</a:t>
            </a:r>
            <a:r>
              <a:rPr lang="en-US" dirty="0">
                <a:latin typeface="Consolas" panose="020B0609020204030204" pitchFamily="49" charset="0"/>
              </a:rPr>
              <a:t>();</a:t>
            </a:r>
          </a:p>
          <a:p>
            <a:pPr marL="0" indent="0">
              <a:buNone/>
            </a:pPr>
            <a:r>
              <a:rPr lang="en-US" dirty="0">
                <a:latin typeface="Consolas" panose="020B0609020204030204" pitchFamily="49" charset="0"/>
              </a:rPr>
              <a:t>string </a:t>
            </a:r>
            <a:r>
              <a:rPr lang="en-US" dirty="0" err="1">
                <a:latin typeface="Consolas" panose="020B0609020204030204" pitchFamily="49" charset="0"/>
              </a:rPr>
              <a:t>anonymousId</a:t>
            </a:r>
            <a:r>
              <a:rPr lang="en-US" dirty="0">
                <a:latin typeface="Consolas" panose="020B0609020204030204" pitchFamily="49" charset="0"/>
              </a:rPr>
              <a:t> = </a:t>
            </a:r>
            <a:r>
              <a:rPr lang="en-US" dirty="0" err="1">
                <a:latin typeface="Consolas" panose="020B0609020204030204" pitchFamily="49" charset="0"/>
              </a:rPr>
              <a:t>httpRequest.AnonymousID</a:t>
            </a: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 .NET Core</a:t>
            </a:r>
          </a:p>
          <a:p>
            <a:pPr marL="0" indent="0">
              <a:buNone/>
            </a:pPr>
            <a:r>
              <a:rPr lang="en-US" dirty="0">
                <a:latin typeface="Consolas" panose="020B0609020204030204" pitchFamily="49" charset="0"/>
              </a:rPr>
              <a:t>string </a:t>
            </a:r>
            <a:r>
              <a:rPr lang="en-US" dirty="0" err="1">
                <a:latin typeface="Consolas" panose="020B0609020204030204" pitchFamily="49" charset="0"/>
              </a:rPr>
              <a:t>userIP</a:t>
            </a:r>
            <a:r>
              <a:rPr lang="en-US" dirty="0">
                <a:latin typeface="Consolas" panose="020B0609020204030204" pitchFamily="49" charset="0"/>
              </a:rPr>
              <a:t> = </a:t>
            </a:r>
            <a:r>
              <a:rPr lang="en-US" dirty="0" err="1">
                <a:latin typeface="Consolas" panose="020B0609020204030204" pitchFamily="49" charset="0"/>
              </a:rPr>
              <a:t>httpRequest.HttpContext.GetServerVariable</a:t>
            </a:r>
            <a:r>
              <a:rPr lang="en-US" dirty="0">
                <a:latin typeface="Consolas" panose="020B0609020204030204" pitchFamily="49" charset="0"/>
              </a:rPr>
              <a:t>("HTTP_X_FORWARDED_FOR") </a:t>
            </a:r>
          </a:p>
          <a:p>
            <a:pPr marL="0" indent="0">
              <a:buNone/>
            </a:pPr>
            <a:r>
              <a:rPr lang="en-US" dirty="0">
                <a:latin typeface="Consolas" panose="020B0609020204030204" pitchFamily="49" charset="0"/>
              </a:rPr>
              <a:t>    ?? request.HttpContext.Connection.</a:t>
            </a:r>
            <a:r>
              <a:rPr lang="en-US" dirty="0" err="1">
                <a:latin typeface="Consolas" panose="020B0609020204030204" pitchFamily="49" charset="0"/>
              </a:rPr>
              <a:t>RemoteIpAddress</a:t>
            </a:r>
            <a:r>
              <a:rPr lang="en-US" dirty="0">
                <a:latin typeface="Consolas" panose="020B0609020204030204" pitchFamily="49" charset="0"/>
              </a:rPr>
              <a:t>?.</a:t>
            </a:r>
            <a:r>
              <a:rPr lang="en-US" dirty="0" err="1">
                <a:latin typeface="Consolas" panose="020B0609020204030204" pitchFamily="49" charset="0"/>
              </a:rPr>
              <a:t>ToString</a:t>
            </a:r>
            <a:r>
              <a:rPr lang="en-US" dirty="0">
                <a:latin typeface="Consolas" panose="020B0609020204030204" pitchFamily="49" charset="0"/>
              </a:rPr>
              <a:t>();</a:t>
            </a:r>
          </a:p>
          <a:p>
            <a:pPr marL="0" indent="0">
              <a:buNone/>
            </a:pPr>
            <a:r>
              <a:rPr lang="en-US" dirty="0">
                <a:latin typeface="Consolas" panose="020B0609020204030204" pitchFamily="49" charset="0"/>
              </a:rPr>
              <a:t>string </a:t>
            </a:r>
            <a:r>
              <a:rPr lang="en-US" dirty="0" err="1">
                <a:latin typeface="Consolas" panose="020B0609020204030204" pitchFamily="49" charset="0"/>
              </a:rPr>
              <a:t>userAgent</a:t>
            </a:r>
            <a:r>
              <a:rPr lang="en-US" dirty="0">
                <a:latin typeface="Consolas" panose="020B0609020204030204" pitchFamily="49" charset="0"/>
              </a:rPr>
              <a:t> = </a:t>
            </a:r>
            <a:r>
              <a:rPr lang="en-US" dirty="0" err="1">
                <a:latin typeface="Consolas" panose="020B0609020204030204" pitchFamily="49" charset="0"/>
              </a:rPr>
              <a:t>httpRequest.Headers</a:t>
            </a:r>
            <a:r>
              <a:rPr lang="en-US" dirty="0">
                <a:latin typeface="Consolas" panose="020B0609020204030204" pitchFamily="49" charset="0"/>
              </a:rPr>
              <a:t>["User-Agent"];</a:t>
            </a:r>
          </a:p>
          <a:p>
            <a:pPr marL="0" indent="0">
              <a:buNone/>
            </a:pPr>
            <a:r>
              <a:rPr lang="en-US" dirty="0">
                <a:latin typeface="Consolas" panose="020B0609020204030204" pitchFamily="49" charset="0"/>
              </a:rPr>
              <a:t>string host = </a:t>
            </a:r>
            <a:r>
              <a:rPr lang="en-US" dirty="0" err="1">
                <a:latin typeface="Consolas" panose="020B0609020204030204" pitchFamily="49" charset="0"/>
              </a:rPr>
              <a:t>httpRequest.Host.ToString</a:t>
            </a:r>
            <a:r>
              <a:rPr lang="en-US" dirty="0">
                <a:latin typeface="Consolas" panose="020B0609020204030204" pitchFamily="49" charset="0"/>
              </a:rPr>
              <a:t>();</a:t>
            </a:r>
          </a:p>
          <a:p>
            <a:pPr marL="0" indent="0">
              <a:buNone/>
            </a:pPr>
            <a:r>
              <a:rPr lang="en-US" dirty="0">
                <a:latin typeface="Consolas" panose="020B0609020204030204" pitchFamily="49" charset="0"/>
              </a:rPr>
              <a:t>string </a:t>
            </a:r>
            <a:r>
              <a:rPr lang="en-US" dirty="0" err="1">
                <a:latin typeface="Consolas" panose="020B0609020204030204" pitchFamily="49" charset="0"/>
              </a:rPr>
              <a:t>url</a:t>
            </a:r>
            <a:r>
              <a:rPr lang="en-US" dirty="0">
                <a:latin typeface="Consolas" panose="020B0609020204030204" pitchFamily="49" charset="0"/>
              </a:rPr>
              <a:t> = </a:t>
            </a:r>
            <a:r>
              <a:rPr lang="en-US" dirty="0" err="1">
                <a:latin typeface="Consolas" panose="020B0609020204030204" pitchFamily="49" charset="0"/>
              </a:rPr>
              <a:t>httpRequest.GetDisplayUrl</a:t>
            </a:r>
            <a:r>
              <a:rPr lang="en-US" dirty="0">
                <a:latin typeface="Consolas" panose="020B0609020204030204" pitchFamily="49" charset="0"/>
              </a:rPr>
              <a:t>(); // or </a:t>
            </a:r>
            <a:r>
              <a:rPr lang="en-US" dirty="0" err="1">
                <a:latin typeface="Consolas" panose="020B0609020204030204" pitchFamily="49" charset="0"/>
              </a:rPr>
              <a:t>GetEncodedUrl</a:t>
            </a:r>
            <a:r>
              <a:rPr lang="en-US" dirty="0">
                <a:latin typeface="Consolas" panose="020B0609020204030204" pitchFamily="49" charset="0"/>
              </a:rPr>
              <a:t>()</a:t>
            </a:r>
          </a:p>
          <a:p>
            <a:pPr marL="0" indent="0">
              <a:buNone/>
            </a:pPr>
            <a:r>
              <a:rPr lang="en-US" dirty="0">
                <a:latin typeface="Consolas" panose="020B0609020204030204" pitchFamily="49" charset="0"/>
              </a:rPr>
              <a:t>// There is no </a:t>
            </a:r>
            <a:r>
              <a:rPr lang="en-US" dirty="0" err="1">
                <a:latin typeface="Consolas" panose="020B0609020204030204" pitchFamily="49" charset="0"/>
              </a:rPr>
              <a:t>AnonymousID</a:t>
            </a:r>
            <a:r>
              <a:rPr lang="en-US" dirty="0">
                <a:latin typeface="Consolas" panose="020B0609020204030204" pitchFamily="49" charset="0"/>
              </a:rPr>
              <a:t>. Roll your own!</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6791600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D9E6E-5336-CF2A-FE93-30877DDE9E38}"/>
              </a:ext>
            </a:extLst>
          </p:cNvPr>
          <p:cNvSpPr>
            <a:spLocks noGrp="1"/>
          </p:cNvSpPr>
          <p:nvPr>
            <p:ph type="title"/>
          </p:nvPr>
        </p:nvSpPr>
        <p:spPr/>
        <p:txBody>
          <a:bodyPr/>
          <a:lstStyle/>
          <a:p>
            <a:r>
              <a:rPr lang="en-US" dirty="0"/>
              <a:t>We need to talk about HttpClient.</a:t>
            </a:r>
          </a:p>
        </p:txBody>
      </p:sp>
      <p:sp>
        <p:nvSpPr>
          <p:cNvPr id="3" name="Content Placeholder 2">
            <a:extLst>
              <a:ext uri="{FF2B5EF4-FFF2-40B4-BE49-F238E27FC236}">
                <a16:creationId xmlns:a16="http://schemas.microsoft.com/office/drawing/2014/main" id="{24CAC81D-8E58-71AF-FAFE-7B72345F3371}"/>
              </a:ext>
            </a:extLst>
          </p:cNvPr>
          <p:cNvSpPr>
            <a:spLocks noGrp="1"/>
          </p:cNvSpPr>
          <p:nvPr>
            <p:ph idx="1"/>
          </p:nvPr>
        </p:nvSpPr>
        <p:spPr/>
        <p:txBody>
          <a:bodyPr>
            <a:normAutofit/>
          </a:bodyPr>
          <a:lstStyle/>
          <a:p>
            <a:pPr marL="0" indent="0">
              <a:buNone/>
            </a:pPr>
            <a:r>
              <a:rPr lang="en-US" sz="2000" dirty="0"/>
              <a:t>Managing the lifecycle of HttpClient in .NET Framework was always a pain. Even though </a:t>
            </a:r>
            <a:r>
              <a:rPr lang="en-US" sz="2000" dirty="0" err="1"/>
              <a:t>HttpClient</a:t>
            </a:r>
            <a:r>
              <a:rPr lang="en-US" sz="2000" dirty="0"/>
              <a:t> implements </a:t>
            </a:r>
            <a:r>
              <a:rPr lang="en-US" sz="2000" dirty="0" err="1"/>
              <a:t>IDisposable</a:t>
            </a:r>
            <a:r>
              <a:rPr lang="en-US" sz="2000" dirty="0"/>
              <a:t>, putting it in a Using statement can lead to SNAT port exhaustion (i.e., when your web server runs out of outgoing connections) and bring your entire application to its knees. </a:t>
            </a:r>
          </a:p>
          <a:p>
            <a:pPr marL="0" indent="0">
              <a:buNone/>
            </a:pPr>
            <a:r>
              <a:rPr lang="en-US" sz="2000" dirty="0"/>
              <a:t>Much has been written on this:</a:t>
            </a:r>
          </a:p>
          <a:p>
            <a:r>
              <a:rPr lang="en-US" sz="2000" dirty="0">
                <a:hlinkClick r:id="rId2"/>
              </a:rPr>
              <a:t>You're using HttpClient wrong and it is destabilizing your software</a:t>
            </a:r>
            <a:endParaRPr lang="en-US" sz="2000" dirty="0"/>
          </a:p>
          <a:p>
            <a:r>
              <a:rPr lang="en-US" sz="2000" dirty="0">
                <a:hlinkClick r:id="rId3"/>
              </a:rPr>
              <a:t>You're (probably still) using HttpClient wrong and it is destabilizing your software</a:t>
            </a:r>
            <a:endParaRPr lang="en-US" sz="2000" dirty="0"/>
          </a:p>
          <a:p>
            <a:r>
              <a:rPr lang="en-US" sz="2000" dirty="0">
                <a:hlinkClick r:id="rId4"/>
              </a:rPr>
              <a:t>Singleton HttpClient? Beware of this serious </a:t>
            </a:r>
            <a:r>
              <a:rPr lang="en-US" sz="2000" dirty="0" err="1">
                <a:hlinkClick r:id="rId4"/>
              </a:rPr>
              <a:t>behaviour</a:t>
            </a:r>
            <a:r>
              <a:rPr lang="en-US" sz="2000" dirty="0">
                <a:hlinkClick r:id="rId4"/>
              </a:rPr>
              <a:t> and how to fix it</a:t>
            </a:r>
            <a:endParaRPr lang="en-US" sz="2000" dirty="0"/>
          </a:p>
          <a:p>
            <a:r>
              <a:rPr lang="en-US" sz="2000" dirty="0">
                <a:hlinkClick r:id="rId5"/>
              </a:rPr>
              <a:t>Issues with the original HttpClient class available in .NET</a:t>
            </a:r>
            <a:r>
              <a:rPr lang="en-US" sz="2000" dirty="0"/>
              <a:t> (Microsoft)</a:t>
            </a:r>
          </a:p>
          <a:p>
            <a:pPr marL="0" indent="0">
              <a:buNone/>
            </a:pPr>
            <a:endParaRPr lang="en-US" sz="2000" dirty="0"/>
          </a:p>
          <a:p>
            <a:pPr marL="0" indent="0">
              <a:buNone/>
            </a:pPr>
            <a:r>
              <a:rPr lang="en-US" sz="2000" dirty="0"/>
              <a:t>In practice, you probably either new up an HttpClient on-demand or roll your own HttpClient lifecycle management (beware of DNS refreshes). </a:t>
            </a:r>
          </a:p>
        </p:txBody>
      </p:sp>
    </p:spTree>
    <p:extLst>
      <p:ext uri="{BB962C8B-B14F-4D97-AF65-F5344CB8AC3E}">
        <p14:creationId xmlns:p14="http://schemas.microsoft.com/office/powerpoint/2010/main" val="42629662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25B7A-D06B-ADB4-A811-EA7DAC937F20}"/>
              </a:ext>
            </a:extLst>
          </p:cNvPr>
          <p:cNvSpPr>
            <a:spLocks noGrp="1"/>
          </p:cNvSpPr>
          <p:nvPr>
            <p:ph type="title"/>
          </p:nvPr>
        </p:nvSpPr>
        <p:spPr/>
        <p:txBody>
          <a:bodyPr/>
          <a:lstStyle/>
          <a:p>
            <a:r>
              <a:rPr lang="en-US" dirty="0"/>
              <a:t>Use </a:t>
            </a:r>
            <a:r>
              <a:rPr lang="en-US" dirty="0" err="1"/>
              <a:t>IHttpClientFactory</a:t>
            </a:r>
            <a:endParaRPr lang="en-US" dirty="0"/>
          </a:p>
        </p:txBody>
      </p:sp>
      <p:sp>
        <p:nvSpPr>
          <p:cNvPr id="3" name="Content Placeholder 2">
            <a:extLst>
              <a:ext uri="{FF2B5EF4-FFF2-40B4-BE49-F238E27FC236}">
                <a16:creationId xmlns:a16="http://schemas.microsoft.com/office/drawing/2014/main" id="{18C4FF62-CCB9-D314-33A3-F173B8B67FE2}"/>
              </a:ext>
            </a:extLst>
          </p:cNvPr>
          <p:cNvSpPr>
            <a:spLocks noGrp="1"/>
          </p:cNvSpPr>
          <p:nvPr>
            <p:ph idx="1"/>
          </p:nvPr>
        </p:nvSpPr>
        <p:spPr/>
        <p:txBody>
          <a:bodyPr/>
          <a:lstStyle/>
          <a:p>
            <a:pPr marL="0" indent="0">
              <a:buNone/>
            </a:pPr>
            <a:r>
              <a:rPr lang="en-US" dirty="0"/>
              <a:t>Microsoft: </a:t>
            </a:r>
            <a:r>
              <a:rPr lang="en-US" dirty="0">
                <a:hlinkClick r:id="rId2"/>
              </a:rPr>
              <a:t>Use </a:t>
            </a:r>
            <a:r>
              <a:rPr lang="en-US" dirty="0" err="1">
                <a:hlinkClick r:id="rId2"/>
              </a:rPr>
              <a:t>IHttpClientFactory</a:t>
            </a:r>
            <a:r>
              <a:rPr lang="en-US" dirty="0">
                <a:hlinkClick r:id="rId2"/>
              </a:rPr>
              <a:t> to implement resilient HTTP requests</a:t>
            </a:r>
            <a:endParaRPr lang="en-US" dirty="0"/>
          </a:p>
          <a:p>
            <a:pPr marL="0" indent="0">
              <a:buNone/>
            </a:pPr>
            <a:endParaRPr lang="en-US" dirty="0"/>
          </a:p>
          <a:p>
            <a:pPr marL="0" indent="0">
              <a:buNone/>
            </a:pPr>
            <a:r>
              <a:rPr lang="en-US" dirty="0"/>
              <a:t>TLDR: Register the HttpClient(s) as application middleware and then rely on </a:t>
            </a:r>
            <a:r>
              <a:rPr lang="en-US" dirty="0" err="1"/>
              <a:t>IHttpClientFactory</a:t>
            </a:r>
            <a:r>
              <a:rPr lang="en-US" dirty="0"/>
              <a:t> to get it for us. </a:t>
            </a:r>
          </a:p>
          <a:p>
            <a:pPr marL="0" indent="0">
              <a:buNone/>
            </a:pPr>
            <a:endParaRPr lang="en-US" dirty="0"/>
          </a:p>
          <a:p>
            <a:pPr marL="0" indent="0">
              <a:buNone/>
            </a:pPr>
            <a:r>
              <a:rPr lang="en-US" dirty="0"/>
              <a:t>Example: Say we depend on a custom API that requires a client certificate…</a:t>
            </a:r>
          </a:p>
        </p:txBody>
      </p:sp>
    </p:spTree>
    <p:extLst>
      <p:ext uri="{BB962C8B-B14F-4D97-AF65-F5344CB8AC3E}">
        <p14:creationId xmlns:p14="http://schemas.microsoft.com/office/powerpoint/2010/main" val="27802769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25B7A-D06B-ADB4-A811-EA7DAC937F20}"/>
              </a:ext>
            </a:extLst>
          </p:cNvPr>
          <p:cNvSpPr>
            <a:spLocks noGrp="1"/>
          </p:cNvSpPr>
          <p:nvPr>
            <p:ph type="title"/>
          </p:nvPr>
        </p:nvSpPr>
        <p:spPr/>
        <p:txBody>
          <a:bodyPr/>
          <a:lstStyle/>
          <a:p>
            <a:r>
              <a:rPr lang="en-US" dirty="0"/>
              <a:t>Use </a:t>
            </a:r>
            <a:r>
              <a:rPr lang="en-US" dirty="0" err="1"/>
              <a:t>IHttpClientFactory</a:t>
            </a:r>
            <a:endParaRPr lang="en-US" dirty="0"/>
          </a:p>
        </p:txBody>
      </p:sp>
      <p:sp>
        <p:nvSpPr>
          <p:cNvPr id="3" name="Content Placeholder 2">
            <a:extLst>
              <a:ext uri="{FF2B5EF4-FFF2-40B4-BE49-F238E27FC236}">
                <a16:creationId xmlns:a16="http://schemas.microsoft.com/office/drawing/2014/main" id="{18C4FF62-CCB9-D314-33A3-F173B8B67FE2}"/>
              </a:ext>
            </a:extLst>
          </p:cNvPr>
          <p:cNvSpPr>
            <a:spLocks noGrp="1"/>
          </p:cNvSpPr>
          <p:nvPr>
            <p:ph idx="1"/>
          </p:nvPr>
        </p:nvSpPr>
        <p:spPr/>
        <p:txBody>
          <a:bodyPr>
            <a:normAutofit fontScale="92500" lnSpcReduction="10000"/>
          </a:bodyPr>
          <a:lstStyle/>
          <a:p>
            <a:pPr marL="0" indent="0">
              <a:buNone/>
            </a:pPr>
            <a:r>
              <a:rPr lang="en-US" sz="1800" dirty="0"/>
              <a:t>Example: Say we depend on a custom API that requires a client certificate…</a:t>
            </a:r>
          </a:p>
          <a:p>
            <a:pPr marL="0" indent="0">
              <a:buNone/>
            </a:pPr>
            <a:endParaRPr lang="en-US" sz="1800" dirty="0"/>
          </a:p>
          <a:p>
            <a:pPr marL="0" indent="0">
              <a:buNone/>
            </a:pPr>
            <a:r>
              <a:rPr lang="en-US" sz="1800" dirty="0">
                <a:latin typeface="Consolas" panose="020B0609020204030204" pitchFamily="49" charset="0"/>
              </a:rPr>
              <a:t>// .NET Framework</a:t>
            </a:r>
          </a:p>
          <a:p>
            <a:pPr marL="0" indent="0">
              <a:buNone/>
            </a:pPr>
            <a:r>
              <a:rPr lang="en-US" sz="1800" dirty="0">
                <a:latin typeface="Consolas" panose="020B0609020204030204" pitchFamily="49" charset="0"/>
              </a:rPr>
              <a:t>public static HttpClient </a:t>
            </a:r>
            <a:r>
              <a:rPr lang="en-US" sz="1800" dirty="0" err="1">
                <a:latin typeface="Consolas" panose="020B0609020204030204" pitchFamily="49" charset="0"/>
              </a:rPr>
              <a:t>GetHttpClientForCustomApi</a:t>
            </a:r>
            <a:r>
              <a:rPr lang="en-US" sz="1800" dirty="0">
                <a:latin typeface="Consolas" panose="020B0609020204030204" pitchFamily="49" charset="0"/>
              </a:rPr>
              <a:t>()</a:t>
            </a:r>
          </a:p>
          <a:p>
            <a:pPr marL="0" indent="0">
              <a:buNone/>
            </a:pPr>
            <a:r>
              <a:rPr lang="en-US" sz="1800" dirty="0">
                <a:latin typeface="Consolas" panose="020B0609020204030204" pitchFamily="49" charset="0"/>
              </a:rPr>
              <a:t>{</a:t>
            </a:r>
          </a:p>
          <a:p>
            <a:pPr marL="0" indent="0">
              <a:buNone/>
            </a:pPr>
            <a:r>
              <a:rPr lang="en-US" sz="1800" dirty="0">
                <a:latin typeface="Consolas" panose="020B0609020204030204" pitchFamily="49" charset="0"/>
              </a:rPr>
              <a:t>    var certificate = LoadX509Certificate2ForCustomApi(); // from file, blob, etc.</a:t>
            </a:r>
          </a:p>
          <a:p>
            <a:pPr marL="0" indent="0">
              <a:buNone/>
            </a:pPr>
            <a:r>
              <a:rPr lang="en-US" sz="1800" dirty="0">
                <a:latin typeface="Consolas" panose="020B0609020204030204" pitchFamily="49" charset="0"/>
              </a:rPr>
              <a:t>    var </a:t>
            </a:r>
            <a:r>
              <a:rPr lang="en-US" sz="1800" dirty="0" err="1">
                <a:latin typeface="Consolas" panose="020B0609020204030204" pitchFamily="49" charset="0"/>
              </a:rPr>
              <a:t>requestHandler</a:t>
            </a:r>
            <a:r>
              <a:rPr lang="en-US" sz="1800" dirty="0">
                <a:latin typeface="Consolas" panose="020B0609020204030204" pitchFamily="49" charset="0"/>
              </a:rPr>
              <a:t> = new </a:t>
            </a:r>
            <a:r>
              <a:rPr lang="en-US" sz="1800" dirty="0" err="1">
                <a:latin typeface="Consolas" panose="020B0609020204030204" pitchFamily="49" charset="0"/>
              </a:rPr>
              <a:t>WebRequestHandler</a:t>
            </a:r>
            <a:r>
              <a:rPr lang="en-US" sz="1800" dirty="0">
                <a:latin typeface="Consolas" panose="020B0609020204030204" pitchFamily="49" charset="0"/>
              </a:rPr>
              <a:t>();</a:t>
            </a:r>
          </a:p>
          <a:p>
            <a:pPr marL="0" indent="0">
              <a:buNone/>
            </a:pPr>
            <a:r>
              <a:rPr lang="en-US" sz="1800" dirty="0">
                <a:latin typeface="Consolas" panose="020B0609020204030204" pitchFamily="49" charset="0"/>
              </a:rPr>
              <a:t>    </a:t>
            </a:r>
            <a:r>
              <a:rPr lang="en-US" sz="1800" dirty="0" err="1">
                <a:latin typeface="Consolas" panose="020B0609020204030204" pitchFamily="49" charset="0"/>
              </a:rPr>
              <a:t>requestHandler.ClientCertificates.Add</a:t>
            </a:r>
            <a:r>
              <a:rPr lang="en-US" sz="1800" dirty="0">
                <a:latin typeface="Consolas" panose="020B0609020204030204" pitchFamily="49" charset="0"/>
              </a:rPr>
              <a:t>(certificate);</a:t>
            </a:r>
          </a:p>
          <a:p>
            <a:pPr marL="0" indent="0">
              <a:buNone/>
            </a:pPr>
            <a:r>
              <a:rPr lang="en-US" sz="1800" dirty="0">
                <a:latin typeface="Consolas" panose="020B0609020204030204" pitchFamily="49" charset="0"/>
              </a:rPr>
              <a:t>    var </a:t>
            </a:r>
            <a:r>
              <a:rPr lang="en-US" sz="1800" dirty="0" err="1">
                <a:latin typeface="Consolas" panose="020B0609020204030204" pitchFamily="49" charset="0"/>
              </a:rPr>
              <a:t>httpClient</a:t>
            </a:r>
            <a:r>
              <a:rPr lang="en-US" sz="1800" dirty="0">
                <a:latin typeface="Consolas" panose="020B0609020204030204" pitchFamily="49" charset="0"/>
              </a:rPr>
              <a:t> = new HttpClient(</a:t>
            </a:r>
            <a:r>
              <a:rPr lang="en-US" sz="1800" dirty="0" err="1">
                <a:latin typeface="Consolas" panose="020B0609020204030204" pitchFamily="49" charset="0"/>
              </a:rPr>
              <a:t>requestHandler</a:t>
            </a:r>
            <a:r>
              <a:rPr lang="en-US" sz="1800" dirty="0">
                <a:latin typeface="Consolas" panose="020B0609020204030204" pitchFamily="49" charset="0"/>
              </a:rPr>
              <a:t>);</a:t>
            </a:r>
          </a:p>
          <a:p>
            <a:pPr marL="0" indent="0">
              <a:buNone/>
            </a:pPr>
            <a:r>
              <a:rPr lang="en-US" sz="1800" dirty="0">
                <a:latin typeface="Consolas" panose="020B0609020204030204" pitchFamily="49" charset="0"/>
              </a:rPr>
              <a:t>    return </a:t>
            </a:r>
            <a:r>
              <a:rPr lang="en-US" sz="1800" dirty="0" err="1">
                <a:latin typeface="Consolas" panose="020B0609020204030204" pitchFamily="49" charset="0"/>
              </a:rPr>
              <a:t>httpClient</a:t>
            </a:r>
            <a:r>
              <a:rPr lang="en-US" sz="1800" dirty="0">
                <a:latin typeface="Consolas" panose="020B0609020204030204" pitchFamily="49" charset="0"/>
              </a:rPr>
              <a:t>;</a:t>
            </a:r>
          </a:p>
          <a:p>
            <a:pPr marL="0" indent="0">
              <a:buNone/>
            </a:pPr>
            <a:r>
              <a:rPr lang="en-US" sz="1800" dirty="0">
                <a:latin typeface="Consolas" panose="020B0609020204030204" pitchFamily="49" charset="0"/>
              </a:rPr>
              <a:t>}</a:t>
            </a:r>
          </a:p>
          <a:p>
            <a:pPr marL="0" indent="0">
              <a:buNone/>
            </a:pPr>
            <a:endParaRPr lang="en-US" sz="1800" dirty="0"/>
          </a:p>
          <a:p>
            <a:pPr marL="0" indent="0">
              <a:buNone/>
            </a:pPr>
            <a:r>
              <a:rPr lang="en-US" sz="1800" dirty="0"/>
              <a:t>(this code doesn't attempt to manage the request handler's lifecycle, but illustrates the point)</a:t>
            </a:r>
          </a:p>
        </p:txBody>
      </p:sp>
    </p:spTree>
    <p:extLst>
      <p:ext uri="{BB962C8B-B14F-4D97-AF65-F5344CB8AC3E}">
        <p14:creationId xmlns:p14="http://schemas.microsoft.com/office/powerpoint/2010/main" val="15759366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D9A64-9B50-FC59-C627-762A00F9C746}"/>
              </a:ext>
            </a:extLst>
          </p:cNvPr>
          <p:cNvSpPr>
            <a:spLocks noGrp="1"/>
          </p:cNvSpPr>
          <p:nvPr>
            <p:ph type="title"/>
          </p:nvPr>
        </p:nvSpPr>
        <p:spPr/>
        <p:txBody>
          <a:bodyPr/>
          <a:lstStyle/>
          <a:p>
            <a:r>
              <a:rPr lang="en-US" dirty="0"/>
              <a:t>Use </a:t>
            </a:r>
            <a:r>
              <a:rPr lang="en-US" dirty="0" err="1"/>
              <a:t>IHttpClientFactory</a:t>
            </a:r>
            <a:endParaRPr lang="en-US" dirty="0"/>
          </a:p>
        </p:txBody>
      </p:sp>
      <p:sp>
        <p:nvSpPr>
          <p:cNvPr id="3" name="Content Placeholder 2">
            <a:extLst>
              <a:ext uri="{FF2B5EF4-FFF2-40B4-BE49-F238E27FC236}">
                <a16:creationId xmlns:a16="http://schemas.microsoft.com/office/drawing/2014/main" id="{650BC890-61BD-2507-F04E-F830D44D6310}"/>
              </a:ext>
            </a:extLst>
          </p:cNvPr>
          <p:cNvSpPr>
            <a:spLocks noGrp="1"/>
          </p:cNvSpPr>
          <p:nvPr>
            <p:ph idx="1"/>
          </p:nvPr>
        </p:nvSpPr>
        <p:spPr/>
        <p:txBody>
          <a:bodyPr>
            <a:normAutofit fontScale="92500" lnSpcReduction="10000"/>
          </a:bodyPr>
          <a:lstStyle/>
          <a:p>
            <a:pPr marL="0" indent="0">
              <a:buNone/>
            </a:pPr>
            <a:r>
              <a:rPr lang="en-US" sz="1800" dirty="0">
                <a:latin typeface="Consolas" panose="020B0609020204030204" pitchFamily="49" charset="0"/>
              </a:rPr>
              <a:t>// .NET Core</a:t>
            </a:r>
          </a:p>
          <a:p>
            <a:pPr marL="0" indent="0">
              <a:buNone/>
            </a:pPr>
            <a:r>
              <a:rPr lang="en-US" sz="1800" dirty="0">
                <a:latin typeface="Consolas" panose="020B0609020204030204" pitchFamily="49" charset="0"/>
              </a:rPr>
              <a:t>// Register a named HttpClient as middleware in </a:t>
            </a:r>
            <a:r>
              <a:rPr lang="en-US" sz="1800" dirty="0" err="1">
                <a:latin typeface="Consolas" panose="020B0609020204030204" pitchFamily="49" charset="0"/>
              </a:rPr>
              <a:t>Startup.cs</a:t>
            </a:r>
            <a:r>
              <a:rPr lang="en-US" sz="1800" dirty="0">
                <a:latin typeface="Consolas" panose="020B0609020204030204" pitchFamily="49" charset="0"/>
              </a:rPr>
              <a:t>:</a:t>
            </a:r>
          </a:p>
          <a:p>
            <a:pPr marL="0" indent="0">
              <a:buNone/>
            </a:pPr>
            <a:r>
              <a:rPr lang="en-US" sz="1800" dirty="0">
                <a:latin typeface="Consolas" panose="020B0609020204030204" pitchFamily="49" charset="0"/>
              </a:rPr>
              <a:t>public static void </a:t>
            </a:r>
            <a:r>
              <a:rPr lang="en-US" sz="1800" dirty="0" err="1">
                <a:latin typeface="Consolas" panose="020B0609020204030204" pitchFamily="49" charset="0"/>
              </a:rPr>
              <a:t>AddHttpClientForCustomApi</a:t>
            </a:r>
            <a:r>
              <a:rPr lang="en-US" sz="1800" dirty="0">
                <a:latin typeface="Consolas" panose="020B0609020204030204" pitchFamily="49" charset="0"/>
              </a:rPr>
              <a:t>(this </a:t>
            </a:r>
            <a:r>
              <a:rPr lang="en-US" sz="1800" dirty="0" err="1">
                <a:latin typeface="Consolas" panose="020B0609020204030204" pitchFamily="49" charset="0"/>
              </a:rPr>
              <a:t>IServiceCollection</a:t>
            </a:r>
            <a:r>
              <a:rPr lang="en-US" sz="1800" dirty="0">
                <a:latin typeface="Consolas" panose="020B0609020204030204" pitchFamily="49" charset="0"/>
              </a:rPr>
              <a:t> services)</a:t>
            </a:r>
          </a:p>
          <a:p>
            <a:pPr marL="0" indent="0">
              <a:buNone/>
            </a:pPr>
            <a:r>
              <a:rPr lang="en-US" sz="1800" dirty="0">
                <a:latin typeface="Consolas" panose="020B0609020204030204" pitchFamily="49" charset="0"/>
              </a:rPr>
              <a:t>{</a:t>
            </a:r>
          </a:p>
          <a:p>
            <a:pPr marL="0" indent="0">
              <a:buNone/>
            </a:pPr>
            <a:r>
              <a:rPr lang="en-US" sz="1800" dirty="0">
                <a:latin typeface="Consolas" panose="020B0609020204030204" pitchFamily="49" charset="0"/>
              </a:rPr>
              <a:t>    var certificate = LoadX509Certificate2ForCustomApi();</a:t>
            </a:r>
          </a:p>
          <a:p>
            <a:pPr marL="0" indent="0">
              <a:buNone/>
            </a:pPr>
            <a:r>
              <a:rPr lang="en-US" sz="1800" dirty="0">
                <a:latin typeface="Consolas" panose="020B0609020204030204" pitchFamily="49" charset="0"/>
              </a:rPr>
              <a:t>    var handler = new </a:t>
            </a:r>
            <a:r>
              <a:rPr lang="en-US" sz="1800" dirty="0" err="1">
                <a:latin typeface="Consolas" panose="020B0609020204030204" pitchFamily="49" charset="0"/>
              </a:rPr>
              <a:t>HttpClientHandler</a:t>
            </a:r>
            <a:r>
              <a:rPr lang="en-US" sz="1800" dirty="0">
                <a:latin typeface="Consolas" panose="020B0609020204030204" pitchFamily="49" charset="0"/>
              </a:rPr>
              <a:t>();</a:t>
            </a:r>
          </a:p>
          <a:p>
            <a:pPr marL="0" indent="0">
              <a:buNone/>
            </a:pPr>
            <a:r>
              <a:rPr lang="en-US" sz="1800" dirty="0">
                <a:latin typeface="Consolas" panose="020B0609020204030204" pitchFamily="49" charset="0"/>
              </a:rPr>
              <a:t>    </a:t>
            </a:r>
            <a:r>
              <a:rPr lang="en-US" sz="1800" dirty="0" err="1">
                <a:latin typeface="Consolas" panose="020B0609020204030204" pitchFamily="49" charset="0"/>
              </a:rPr>
              <a:t>handler.ClientCertificates.Add</a:t>
            </a:r>
            <a:r>
              <a:rPr lang="en-US" sz="1800" dirty="0">
                <a:latin typeface="Consolas" panose="020B0609020204030204" pitchFamily="49" charset="0"/>
              </a:rPr>
              <a:t>(certificate);</a:t>
            </a:r>
          </a:p>
          <a:p>
            <a:pPr marL="0" indent="0">
              <a:buNone/>
            </a:pPr>
            <a:r>
              <a:rPr lang="en-US" sz="1800" dirty="0">
                <a:latin typeface="Consolas" panose="020B0609020204030204" pitchFamily="49" charset="0"/>
              </a:rPr>
              <a:t>    </a:t>
            </a:r>
            <a:r>
              <a:rPr lang="en-US" sz="1800" dirty="0" err="1">
                <a:latin typeface="Consolas" panose="020B0609020204030204" pitchFamily="49" charset="0"/>
              </a:rPr>
              <a:t>services.AddHttpClient</a:t>
            </a:r>
            <a:r>
              <a:rPr lang="en-US" sz="1800" dirty="0">
                <a:latin typeface="Consolas" panose="020B0609020204030204" pitchFamily="49" charset="0"/>
              </a:rPr>
              <a:t>("</a:t>
            </a:r>
            <a:r>
              <a:rPr lang="en-US" sz="1800" dirty="0" err="1">
                <a:latin typeface="Consolas" panose="020B0609020204030204" pitchFamily="49" charset="0"/>
              </a:rPr>
              <a:t>CustomAPI</a:t>
            </a:r>
            <a:r>
              <a:rPr lang="en-US" sz="1800" dirty="0">
                <a:latin typeface="Consolas" panose="020B0609020204030204" pitchFamily="49" charset="0"/>
              </a:rPr>
              <a:t>", </a:t>
            </a:r>
            <a:r>
              <a:rPr lang="en-US" sz="1800" dirty="0" err="1">
                <a:latin typeface="Consolas" panose="020B0609020204030204" pitchFamily="49" charset="0"/>
              </a:rPr>
              <a:t>httpClient</a:t>
            </a:r>
            <a:r>
              <a:rPr lang="en-US" sz="1800" dirty="0">
                <a:latin typeface="Consolas" panose="020B0609020204030204" pitchFamily="49" charset="0"/>
              </a:rPr>
              <a:t> =&gt; { })</a:t>
            </a:r>
          </a:p>
          <a:p>
            <a:pPr marL="0" indent="0">
              <a:buNone/>
            </a:pPr>
            <a:r>
              <a:rPr lang="en-US" sz="1800" dirty="0">
                <a:latin typeface="Consolas" panose="020B0609020204030204" pitchFamily="49" charset="0"/>
              </a:rPr>
              <a:t>            .</a:t>
            </a:r>
            <a:r>
              <a:rPr lang="en-US" sz="1800" dirty="0" err="1">
                <a:latin typeface="Consolas" panose="020B0609020204030204" pitchFamily="49" charset="0"/>
              </a:rPr>
              <a:t>ConfigurePrimaryHttpMessageHandler</a:t>
            </a:r>
            <a:r>
              <a:rPr lang="en-US" sz="1800" dirty="0">
                <a:latin typeface="Consolas" panose="020B0609020204030204" pitchFamily="49" charset="0"/>
              </a:rPr>
              <a:t>(() =&gt; handler);</a:t>
            </a:r>
          </a:p>
          <a:p>
            <a:pPr marL="0" indent="0">
              <a:buNone/>
            </a:pPr>
            <a:r>
              <a:rPr lang="en-US" sz="1800" dirty="0">
                <a:latin typeface="Consolas" panose="020B0609020204030204" pitchFamily="49" charset="0"/>
              </a:rPr>
              <a:t>}</a:t>
            </a:r>
          </a:p>
          <a:p>
            <a:pPr marL="0" indent="0">
              <a:buNone/>
            </a:pPr>
            <a:r>
              <a:rPr lang="en-US" sz="1800" dirty="0">
                <a:latin typeface="Consolas" panose="020B0609020204030204" pitchFamily="49" charset="0"/>
              </a:rPr>
              <a:t>// Then you can get the custom API HttpClient by name: </a:t>
            </a:r>
          </a:p>
          <a:p>
            <a:pPr marL="0" indent="0">
              <a:buNone/>
            </a:pPr>
            <a:r>
              <a:rPr lang="en-US" sz="1800" dirty="0">
                <a:latin typeface="Consolas" panose="020B0609020204030204" pitchFamily="49" charset="0"/>
              </a:rPr>
              <a:t>public static HttpClient </a:t>
            </a:r>
            <a:r>
              <a:rPr lang="en-US" sz="1800" dirty="0" err="1">
                <a:latin typeface="Consolas" panose="020B0609020204030204" pitchFamily="49" charset="0"/>
              </a:rPr>
              <a:t>GetHttpClientForCustomApi</a:t>
            </a:r>
            <a:r>
              <a:rPr lang="en-US" sz="1800" dirty="0">
                <a:latin typeface="Consolas" panose="020B0609020204030204" pitchFamily="49" charset="0"/>
              </a:rPr>
              <a:t>(</a:t>
            </a:r>
            <a:r>
              <a:rPr lang="en-US" sz="1800" dirty="0" err="1">
                <a:latin typeface="Consolas" panose="020B0609020204030204" pitchFamily="49" charset="0"/>
              </a:rPr>
              <a:t>IHttpClientFactory</a:t>
            </a:r>
            <a:r>
              <a:rPr lang="en-US" sz="1800" dirty="0">
                <a:latin typeface="Consolas" panose="020B0609020204030204" pitchFamily="49" charset="0"/>
              </a:rPr>
              <a:t> factory) =&gt;</a:t>
            </a:r>
          </a:p>
          <a:p>
            <a:pPr marL="0" indent="0">
              <a:buNone/>
            </a:pPr>
            <a:r>
              <a:rPr lang="en-US" sz="1800" dirty="0">
                <a:latin typeface="Consolas" panose="020B0609020204030204" pitchFamily="49" charset="0"/>
              </a:rPr>
              <a:t>    </a:t>
            </a:r>
            <a:r>
              <a:rPr lang="en-US" sz="1800" dirty="0" err="1">
                <a:latin typeface="Consolas" panose="020B0609020204030204" pitchFamily="49" charset="0"/>
              </a:rPr>
              <a:t>factory.CreateClient</a:t>
            </a:r>
            <a:r>
              <a:rPr lang="en-US" sz="1800" dirty="0">
                <a:latin typeface="Consolas" panose="020B0609020204030204" pitchFamily="49" charset="0"/>
              </a:rPr>
              <a:t>("</a:t>
            </a:r>
            <a:r>
              <a:rPr lang="en-US" sz="1800" dirty="0" err="1">
                <a:latin typeface="Consolas" panose="020B0609020204030204" pitchFamily="49" charset="0"/>
              </a:rPr>
              <a:t>CustomAPI</a:t>
            </a:r>
            <a:r>
              <a:rPr lang="en-US" sz="1800" dirty="0">
                <a:latin typeface="Consolas" panose="020B0609020204030204" pitchFamily="49" charset="0"/>
              </a:rPr>
              <a:t>");</a:t>
            </a:r>
          </a:p>
          <a:p>
            <a:pPr marL="0" indent="0">
              <a:buNone/>
            </a:pPr>
            <a:endParaRPr lang="en-US" sz="1800" dirty="0">
              <a:latin typeface="Consolas" panose="020B0609020204030204" pitchFamily="49" charset="0"/>
            </a:endParaRPr>
          </a:p>
        </p:txBody>
      </p:sp>
    </p:spTree>
    <p:extLst>
      <p:ext uri="{BB962C8B-B14F-4D97-AF65-F5344CB8AC3E}">
        <p14:creationId xmlns:p14="http://schemas.microsoft.com/office/powerpoint/2010/main" val="6657635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FB4B3-C189-39B8-1CB2-8210293BA827}"/>
              </a:ext>
            </a:extLst>
          </p:cNvPr>
          <p:cNvSpPr>
            <a:spLocks noGrp="1"/>
          </p:cNvSpPr>
          <p:nvPr>
            <p:ph type="title"/>
          </p:nvPr>
        </p:nvSpPr>
        <p:spPr/>
        <p:txBody>
          <a:bodyPr/>
          <a:lstStyle/>
          <a:p>
            <a:r>
              <a:rPr lang="en-US" dirty="0"/>
              <a:t>Replace </a:t>
            </a:r>
            <a:r>
              <a:rPr lang="en-US" dirty="0" err="1"/>
              <a:t>HostingEnvironment</a:t>
            </a:r>
            <a:r>
              <a:rPr lang="en-US" dirty="0"/>
              <a:t> with </a:t>
            </a:r>
            <a:r>
              <a:rPr lang="en-US" dirty="0" err="1"/>
              <a:t>IWebHostEnvironment</a:t>
            </a:r>
            <a:endParaRPr lang="en-US" dirty="0"/>
          </a:p>
        </p:txBody>
      </p:sp>
      <p:sp>
        <p:nvSpPr>
          <p:cNvPr id="3" name="Content Placeholder 2">
            <a:extLst>
              <a:ext uri="{FF2B5EF4-FFF2-40B4-BE49-F238E27FC236}">
                <a16:creationId xmlns:a16="http://schemas.microsoft.com/office/drawing/2014/main" id="{D06E49EE-29F5-3648-F76D-FCD31C57C835}"/>
              </a:ext>
            </a:extLst>
          </p:cNvPr>
          <p:cNvSpPr>
            <a:spLocks noGrp="1"/>
          </p:cNvSpPr>
          <p:nvPr>
            <p:ph idx="1"/>
          </p:nvPr>
        </p:nvSpPr>
        <p:spPr/>
        <p:txBody>
          <a:bodyPr>
            <a:normAutofit/>
          </a:bodyPr>
          <a:lstStyle/>
          <a:p>
            <a:pPr marL="0" indent="0">
              <a:buNone/>
            </a:pPr>
            <a:r>
              <a:rPr lang="en-US" sz="2400" dirty="0"/>
              <a:t>Example: Loading a file from the file system…</a:t>
            </a:r>
          </a:p>
          <a:p>
            <a:pPr marL="0" indent="0">
              <a:buNone/>
            </a:pPr>
            <a:endParaRPr lang="en-US" sz="2000" dirty="0"/>
          </a:p>
          <a:p>
            <a:pPr marL="0" indent="0">
              <a:buNone/>
            </a:pPr>
            <a:r>
              <a:rPr lang="en-US" sz="2000" dirty="0">
                <a:latin typeface="Consolas" panose="020B0609020204030204" pitchFamily="49" charset="0"/>
              </a:rPr>
              <a:t>// .NET Framework</a:t>
            </a:r>
          </a:p>
          <a:p>
            <a:pPr marL="0" indent="0">
              <a:buNone/>
            </a:pPr>
            <a:r>
              <a:rPr lang="en-US" sz="2000" dirty="0">
                <a:latin typeface="Consolas" panose="020B0609020204030204" pitchFamily="49" charset="0"/>
              </a:rPr>
              <a:t>string </a:t>
            </a:r>
            <a:r>
              <a:rPr lang="en-US" sz="2000" dirty="0" err="1">
                <a:latin typeface="Consolas" panose="020B0609020204030204" pitchFamily="49" charset="0"/>
              </a:rPr>
              <a:t>myFilePath</a:t>
            </a:r>
            <a:r>
              <a:rPr lang="en-US" sz="2000" dirty="0">
                <a:latin typeface="Consolas" panose="020B0609020204030204" pitchFamily="49" charset="0"/>
              </a:rPr>
              <a:t> =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HostingEnvironment.MapPath</a:t>
            </a:r>
            <a:r>
              <a:rPr lang="en-US" sz="2000" dirty="0">
                <a:latin typeface="Consolas" panose="020B0609020204030204" pitchFamily="49" charset="0"/>
              </a:rPr>
              <a:t>("~/</a:t>
            </a:r>
            <a:r>
              <a:rPr lang="en-US" sz="2000" dirty="0" err="1">
                <a:latin typeface="Consolas" panose="020B0609020204030204" pitchFamily="49" charset="0"/>
              </a:rPr>
              <a:t>App_Data</a:t>
            </a:r>
            <a:r>
              <a:rPr lang="en-US" sz="2000" dirty="0">
                <a:latin typeface="Consolas" panose="020B0609020204030204" pitchFamily="49" charset="0"/>
              </a:rPr>
              <a:t>/MyFile.zip");</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 .NET Core</a:t>
            </a:r>
          </a:p>
          <a:p>
            <a:pPr marL="0" indent="0">
              <a:buNone/>
            </a:pPr>
            <a:r>
              <a:rPr lang="en-US" sz="2000" dirty="0">
                <a:latin typeface="Consolas" panose="020B0609020204030204" pitchFamily="49" charset="0"/>
              </a:rPr>
              <a:t>string </a:t>
            </a:r>
            <a:r>
              <a:rPr lang="en-US" sz="2000" dirty="0" err="1">
                <a:latin typeface="Consolas" panose="020B0609020204030204" pitchFamily="49" charset="0"/>
              </a:rPr>
              <a:t>myFilePath</a:t>
            </a:r>
            <a:r>
              <a:rPr lang="en-US" sz="2000" dirty="0">
                <a:latin typeface="Consolas" panose="020B0609020204030204" pitchFamily="49" charset="0"/>
              </a:rPr>
              <a:t> =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Path.Combine</a:t>
            </a:r>
            <a:r>
              <a:rPr lang="en-US" sz="2000" dirty="0">
                <a:latin typeface="Consolas" panose="020B0609020204030204" pitchFamily="49" charset="0"/>
              </a:rPr>
              <a:t>(_</a:t>
            </a:r>
            <a:r>
              <a:rPr lang="en-US" sz="2000" dirty="0" err="1">
                <a:latin typeface="Consolas" panose="020B0609020204030204" pitchFamily="49" charset="0"/>
              </a:rPr>
              <a:t>webHostEnvironment.WebRootPath</a:t>
            </a:r>
            <a:r>
              <a:rPr lang="en-US" sz="2000" dirty="0">
                <a:latin typeface="Consolas" panose="020B0609020204030204" pitchFamily="49" charset="0"/>
              </a:rPr>
              <a:t>, "</a:t>
            </a:r>
            <a:r>
              <a:rPr lang="en-US" sz="2000" dirty="0" err="1">
                <a:latin typeface="Consolas" panose="020B0609020204030204" pitchFamily="49" charset="0"/>
              </a:rPr>
              <a:t>App_Data</a:t>
            </a:r>
            <a:r>
              <a:rPr lang="en-US" sz="2000" dirty="0">
                <a:latin typeface="Consolas" panose="020B0609020204030204" pitchFamily="49" charset="0"/>
              </a:rPr>
              <a:t>/MyFile.zip");</a:t>
            </a:r>
          </a:p>
        </p:txBody>
      </p:sp>
    </p:spTree>
    <p:extLst>
      <p:ext uri="{BB962C8B-B14F-4D97-AF65-F5344CB8AC3E}">
        <p14:creationId xmlns:p14="http://schemas.microsoft.com/office/powerpoint/2010/main" val="3321768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1FF2A-CE51-9B1C-8BFD-A0E15BAE2017}"/>
              </a:ext>
            </a:extLst>
          </p:cNvPr>
          <p:cNvSpPr>
            <a:spLocks noGrp="1"/>
          </p:cNvSpPr>
          <p:nvPr>
            <p:ph type="title"/>
          </p:nvPr>
        </p:nvSpPr>
        <p:spPr/>
        <p:txBody>
          <a:bodyPr/>
          <a:lstStyle/>
          <a:p>
            <a:r>
              <a:rPr lang="en-US" dirty="0"/>
              <a:t>Replace Output Caching</a:t>
            </a:r>
          </a:p>
        </p:txBody>
      </p:sp>
      <p:sp>
        <p:nvSpPr>
          <p:cNvPr id="3" name="Content Placeholder 2">
            <a:extLst>
              <a:ext uri="{FF2B5EF4-FFF2-40B4-BE49-F238E27FC236}">
                <a16:creationId xmlns:a16="http://schemas.microsoft.com/office/drawing/2014/main" id="{4A0CB82F-E76A-E7A5-5129-B7FA40E77C17}"/>
              </a:ext>
            </a:extLst>
          </p:cNvPr>
          <p:cNvSpPr>
            <a:spLocks noGrp="1"/>
          </p:cNvSpPr>
          <p:nvPr>
            <p:ph idx="1"/>
          </p:nvPr>
        </p:nvSpPr>
        <p:spPr/>
        <p:txBody>
          <a:bodyPr>
            <a:normAutofit/>
          </a:bodyPr>
          <a:lstStyle/>
          <a:p>
            <a:r>
              <a:rPr lang="en-US" sz="2400" dirty="0"/>
              <a:t>[</a:t>
            </a:r>
            <a:r>
              <a:rPr lang="en-US" sz="2400" dirty="0" err="1"/>
              <a:t>OutputCache</a:t>
            </a:r>
            <a:r>
              <a:rPr lang="en-US" sz="2400" dirty="0"/>
              <a:t>] and [</a:t>
            </a:r>
            <a:r>
              <a:rPr lang="en-US" sz="2400" dirty="0" err="1"/>
              <a:t>ContentOutputCache</a:t>
            </a:r>
            <a:r>
              <a:rPr lang="en-US" sz="2400" dirty="0"/>
              <a:t>] are gone. </a:t>
            </a:r>
          </a:p>
          <a:p>
            <a:pPr lvl="1"/>
            <a:r>
              <a:rPr lang="en-US" sz="2000" dirty="0">
                <a:hlinkClick r:id="rId2"/>
              </a:rPr>
              <a:t>https://docs.developers.optimizely.com/content-cloud/v12.0.0-content-cloud/docs/caching#output-caching</a:t>
            </a:r>
            <a:endParaRPr lang="en-US" sz="2000" dirty="0"/>
          </a:p>
          <a:p>
            <a:r>
              <a:rPr lang="en-US" sz="2400" dirty="0"/>
              <a:t>It is recommended to replace these with the server-side Response Caching Middleware new in ASP.NET Core ([</a:t>
            </a:r>
            <a:r>
              <a:rPr lang="en-US" sz="2400" dirty="0" err="1"/>
              <a:t>ResponseCache</a:t>
            </a:r>
            <a:r>
              <a:rPr lang="en-US" sz="2400" dirty="0"/>
              <a:t>] should feel familiar):</a:t>
            </a:r>
          </a:p>
          <a:p>
            <a:pPr lvl="1"/>
            <a:r>
              <a:rPr lang="en-US" sz="2000" dirty="0">
                <a:hlinkClick r:id="rId3"/>
              </a:rPr>
              <a:t>https://docs.microsoft.com/en-us/aspnet/core/performance/caching/middleware</a:t>
            </a:r>
            <a:endParaRPr lang="en-US" sz="2000" dirty="0"/>
          </a:p>
          <a:p>
            <a:pPr lvl="1"/>
            <a:r>
              <a:rPr lang="en-US" sz="2000" dirty="0"/>
              <a:t>Note that this is different than plain vanilla “Response Caching”</a:t>
            </a:r>
          </a:p>
          <a:p>
            <a:pPr lvl="1"/>
            <a:r>
              <a:rPr lang="en-US" sz="2000" dirty="0"/>
              <a:t>You must handle caching for authenticated users yourself</a:t>
            </a:r>
          </a:p>
          <a:p>
            <a:pPr lvl="1"/>
            <a:r>
              <a:rPr lang="en-US" sz="2000" dirty="0"/>
              <a:t>Be careful about the sequence in which you call </a:t>
            </a:r>
            <a:r>
              <a:rPr lang="en-US" sz="2000" dirty="0" err="1"/>
              <a:t>app.UseResponseCaching</a:t>
            </a:r>
            <a:r>
              <a:rPr lang="en-US" sz="2000" dirty="0"/>
              <a:t>()</a:t>
            </a:r>
          </a:p>
          <a:p>
            <a:r>
              <a:rPr lang="en-US" sz="2400" dirty="0"/>
              <a:t>Consider using the &lt;cache&gt; or &lt;distributed-cache&gt; tag helpers:</a:t>
            </a:r>
          </a:p>
          <a:p>
            <a:pPr lvl="1"/>
            <a:r>
              <a:rPr lang="en-US" sz="2000" dirty="0">
                <a:hlinkClick r:id="rId4"/>
              </a:rPr>
              <a:t>https://docs.microsoft.com/en-us/aspnet/core/mvc/views/tag-helpers/built-in/distributed-cache-tag-helper</a:t>
            </a:r>
            <a:endParaRPr lang="en-US" sz="2000" dirty="0"/>
          </a:p>
          <a:p>
            <a:pPr lvl="1"/>
            <a:endParaRPr lang="en-US" sz="2000" dirty="0"/>
          </a:p>
        </p:txBody>
      </p:sp>
    </p:spTree>
    <p:extLst>
      <p:ext uri="{BB962C8B-B14F-4D97-AF65-F5344CB8AC3E}">
        <p14:creationId xmlns:p14="http://schemas.microsoft.com/office/powerpoint/2010/main" val="278562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179886-A494-1800-1871-3069AB6FA33F}"/>
              </a:ext>
            </a:extLst>
          </p:cNvPr>
          <p:cNvSpPr>
            <a:spLocks noGrp="1"/>
          </p:cNvSpPr>
          <p:nvPr>
            <p:ph type="ctrTitle"/>
          </p:nvPr>
        </p:nvSpPr>
        <p:spPr/>
        <p:txBody>
          <a:bodyPr anchor="ctr">
            <a:normAutofit/>
          </a:bodyPr>
          <a:lstStyle/>
          <a:p>
            <a:pPr algn="l"/>
            <a:r>
              <a:rPr lang="en-US" sz="2000" dirty="0"/>
              <a:t>(one exception)</a:t>
            </a:r>
          </a:p>
        </p:txBody>
      </p:sp>
      <p:sp>
        <p:nvSpPr>
          <p:cNvPr id="5" name="Subtitle 4">
            <a:extLst>
              <a:ext uri="{FF2B5EF4-FFF2-40B4-BE49-F238E27FC236}">
                <a16:creationId xmlns:a16="http://schemas.microsoft.com/office/drawing/2014/main" id="{E561175C-BE3B-EF82-D0E8-905DAEE68087}"/>
              </a:ext>
            </a:extLst>
          </p:cNvPr>
          <p:cNvSpPr>
            <a:spLocks noGrp="1"/>
          </p:cNvSpPr>
          <p:nvPr>
            <p:ph type="subTitle" idx="1"/>
          </p:nvPr>
        </p:nvSpPr>
        <p:spPr/>
        <p:txBody>
          <a:bodyPr/>
          <a:lstStyle/>
          <a:p>
            <a:pPr algn="l"/>
            <a:r>
              <a:rPr lang="en-US" b="1" dirty="0"/>
              <a:t>Upgrading Optimizely CMS 11 to 12 and Commerce 13 to 14</a:t>
            </a:r>
            <a:endParaRPr lang="en-US" b="1" dirty="0">
              <a:hlinkClick r:id="rId2"/>
            </a:endParaRPr>
          </a:p>
          <a:p>
            <a:pPr algn="l"/>
            <a:r>
              <a:rPr lang="en-US" dirty="0">
                <a:hlinkClick r:id="rId2"/>
              </a:rPr>
              <a:t>https://world.optimizely.com/blogs/drew-null/dates/2022/5/upgrading-optimizely-cms-11-to-12-and-commerce-13-to-14</a:t>
            </a:r>
            <a:endParaRPr lang="en-US" dirty="0"/>
          </a:p>
          <a:p>
            <a:pPr algn="l"/>
            <a:endParaRPr lang="en-US" dirty="0"/>
          </a:p>
        </p:txBody>
      </p:sp>
    </p:spTree>
    <p:extLst>
      <p:ext uri="{BB962C8B-B14F-4D97-AF65-F5344CB8AC3E}">
        <p14:creationId xmlns:p14="http://schemas.microsoft.com/office/powerpoint/2010/main" val="3179407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7DF12-91F7-5730-53C4-F28BC59E4FF0}"/>
              </a:ext>
            </a:extLst>
          </p:cNvPr>
          <p:cNvSpPr>
            <a:spLocks noGrp="1"/>
          </p:cNvSpPr>
          <p:nvPr>
            <p:ph type="title"/>
          </p:nvPr>
        </p:nvSpPr>
        <p:spPr/>
        <p:txBody>
          <a:bodyPr/>
          <a:lstStyle/>
          <a:p>
            <a:r>
              <a:rPr lang="en-US" dirty="0"/>
              <a:t>Replace </a:t>
            </a:r>
            <a:r>
              <a:rPr lang="en-US" dirty="0" err="1"/>
              <a:t>RouteTable</a:t>
            </a:r>
            <a:r>
              <a:rPr lang="en-US" dirty="0"/>
              <a:t> with </a:t>
            </a:r>
            <a:r>
              <a:rPr lang="en-US" dirty="0" err="1"/>
              <a:t>UseEndpoints</a:t>
            </a:r>
            <a:endParaRPr lang="en-US" dirty="0"/>
          </a:p>
        </p:txBody>
      </p:sp>
      <p:sp>
        <p:nvSpPr>
          <p:cNvPr id="3" name="Content Placeholder 2">
            <a:extLst>
              <a:ext uri="{FF2B5EF4-FFF2-40B4-BE49-F238E27FC236}">
                <a16:creationId xmlns:a16="http://schemas.microsoft.com/office/drawing/2014/main" id="{F9959F71-435F-E2FA-561E-79A6397EA082}"/>
              </a:ext>
            </a:extLst>
          </p:cNvPr>
          <p:cNvSpPr>
            <a:spLocks noGrp="1"/>
          </p:cNvSpPr>
          <p:nvPr>
            <p:ph idx="1"/>
          </p:nvPr>
        </p:nvSpPr>
        <p:spPr/>
        <p:txBody>
          <a:bodyPr>
            <a:normAutofit fontScale="47500" lnSpcReduction="20000"/>
          </a:bodyPr>
          <a:lstStyle/>
          <a:p>
            <a:pPr marL="0" indent="0">
              <a:buNone/>
            </a:pPr>
            <a:r>
              <a:rPr lang="en-US" sz="3600" dirty="0" err="1"/>
              <a:t>RouteTable</a:t>
            </a:r>
            <a:r>
              <a:rPr lang="en-US" sz="3600" dirty="0"/>
              <a:t> is from </a:t>
            </a:r>
            <a:r>
              <a:rPr lang="en-US" sz="3600" dirty="0" err="1"/>
              <a:t>System.Web</a:t>
            </a:r>
            <a:r>
              <a:rPr lang="en-US" sz="3600" dirty="0"/>
              <a:t> and no longer exists. Use attribute routing if you can. But if you can’t…</a:t>
            </a:r>
          </a:p>
          <a:p>
            <a:pPr marL="0" indent="0">
              <a:buNone/>
            </a:pPr>
            <a:endParaRPr lang="en-US" dirty="0"/>
          </a:p>
          <a:p>
            <a:pPr marL="0" indent="0">
              <a:buNone/>
            </a:pPr>
            <a:r>
              <a:rPr lang="en-US" sz="2900" dirty="0">
                <a:latin typeface="Consolas" panose="020B0609020204030204" pitchFamily="49" charset="0"/>
              </a:rPr>
              <a:t>// .NET Framework</a:t>
            </a:r>
          </a:p>
          <a:p>
            <a:pPr marL="0" indent="0">
              <a:buNone/>
            </a:pPr>
            <a:r>
              <a:rPr lang="en-US" sz="2900" dirty="0" err="1">
                <a:latin typeface="Consolas" panose="020B0609020204030204" pitchFamily="49" charset="0"/>
              </a:rPr>
              <a:t>RouteTable.Routes.MapRoute</a:t>
            </a:r>
            <a:r>
              <a:rPr lang="en-US" sz="2900" dirty="0">
                <a:latin typeface="Consolas" panose="020B0609020204030204" pitchFamily="49" charset="0"/>
              </a:rPr>
              <a:t>(</a:t>
            </a:r>
          </a:p>
          <a:p>
            <a:pPr marL="0" indent="0">
              <a:buNone/>
            </a:pPr>
            <a:r>
              <a:rPr lang="en-US" sz="2900" dirty="0">
                <a:latin typeface="Consolas" panose="020B0609020204030204" pitchFamily="49" charset="0"/>
              </a:rPr>
              <a:t>    "</a:t>
            </a:r>
            <a:r>
              <a:rPr lang="en-US" sz="2900" dirty="0" err="1">
                <a:latin typeface="Consolas" panose="020B0609020204030204" pitchFamily="49" charset="0"/>
              </a:rPr>
              <a:t>RobotsTxtRoute</a:t>
            </a:r>
            <a:r>
              <a:rPr lang="en-US" sz="2900" dirty="0">
                <a:latin typeface="Consolas" panose="020B0609020204030204" pitchFamily="49" charset="0"/>
              </a:rPr>
              <a:t>", "robots.txt", </a:t>
            </a:r>
          </a:p>
          <a:p>
            <a:pPr marL="0" indent="0">
              <a:buNone/>
            </a:pPr>
            <a:r>
              <a:rPr lang="en-US" sz="2900" dirty="0">
                <a:latin typeface="Consolas" panose="020B0609020204030204" pitchFamily="49" charset="0"/>
              </a:rPr>
              <a:t>    new { controller = "</a:t>
            </a:r>
            <a:r>
              <a:rPr lang="en-US" sz="2900" dirty="0" err="1">
                <a:latin typeface="Consolas" panose="020B0609020204030204" pitchFamily="49" charset="0"/>
              </a:rPr>
              <a:t>RobotsTxt</a:t>
            </a:r>
            <a:r>
              <a:rPr lang="en-US" sz="2900" dirty="0">
                <a:latin typeface="Consolas" panose="020B0609020204030204" pitchFamily="49" charset="0"/>
              </a:rPr>
              <a:t>", action = "Index" });</a:t>
            </a:r>
          </a:p>
          <a:p>
            <a:pPr marL="0" indent="0">
              <a:buNone/>
            </a:pPr>
            <a:endParaRPr lang="en-US" sz="2900" dirty="0">
              <a:latin typeface="Consolas" panose="020B0609020204030204" pitchFamily="49" charset="0"/>
            </a:endParaRPr>
          </a:p>
          <a:p>
            <a:pPr marL="0" indent="0">
              <a:buNone/>
            </a:pPr>
            <a:r>
              <a:rPr lang="en-US" sz="2900" dirty="0">
                <a:latin typeface="Consolas" panose="020B0609020204030204" pitchFamily="49" charset="0"/>
              </a:rPr>
              <a:t>// .NET Core</a:t>
            </a:r>
          </a:p>
          <a:p>
            <a:pPr marL="0" indent="0">
              <a:buNone/>
            </a:pPr>
            <a:r>
              <a:rPr lang="en-US" sz="2900" dirty="0" err="1">
                <a:latin typeface="Consolas" panose="020B0609020204030204" pitchFamily="49" charset="0"/>
              </a:rPr>
              <a:t>app.UseEndpoints</a:t>
            </a:r>
            <a:r>
              <a:rPr lang="en-US" sz="2900" dirty="0">
                <a:latin typeface="Consolas" panose="020B0609020204030204" pitchFamily="49" charset="0"/>
              </a:rPr>
              <a:t>(endpoints =&gt;</a:t>
            </a:r>
          </a:p>
          <a:p>
            <a:pPr marL="0" indent="0">
              <a:buNone/>
            </a:pPr>
            <a:r>
              <a:rPr lang="en-US" sz="2900" dirty="0">
                <a:latin typeface="Consolas" panose="020B0609020204030204" pitchFamily="49" charset="0"/>
              </a:rPr>
              <a:t>{</a:t>
            </a:r>
          </a:p>
          <a:p>
            <a:pPr marL="0" indent="0">
              <a:buNone/>
            </a:pPr>
            <a:r>
              <a:rPr lang="en-US" sz="2900" dirty="0">
                <a:latin typeface="Consolas" panose="020B0609020204030204" pitchFamily="49" charset="0"/>
              </a:rPr>
              <a:t>    </a:t>
            </a:r>
            <a:r>
              <a:rPr lang="en-US" sz="2900" dirty="0" err="1">
                <a:latin typeface="Consolas" panose="020B0609020204030204" pitchFamily="49" charset="0"/>
              </a:rPr>
              <a:t>endpoints.MapControllerRoute</a:t>
            </a:r>
            <a:r>
              <a:rPr lang="en-US" sz="2900" dirty="0">
                <a:latin typeface="Consolas" panose="020B0609020204030204" pitchFamily="49" charset="0"/>
              </a:rPr>
              <a:t>(</a:t>
            </a:r>
          </a:p>
          <a:p>
            <a:pPr marL="0" indent="0">
              <a:buNone/>
            </a:pPr>
            <a:r>
              <a:rPr lang="en-US" sz="2900" dirty="0">
                <a:latin typeface="Consolas" panose="020B0609020204030204" pitchFamily="49" charset="0"/>
              </a:rPr>
              <a:t>        "</a:t>
            </a:r>
            <a:r>
              <a:rPr lang="en-US" sz="2900" dirty="0" err="1">
                <a:latin typeface="Consolas" panose="020B0609020204030204" pitchFamily="49" charset="0"/>
              </a:rPr>
              <a:t>RobotsTxtRoute</a:t>
            </a:r>
            <a:r>
              <a:rPr lang="en-US" sz="2900" dirty="0">
                <a:latin typeface="Consolas" panose="020B0609020204030204" pitchFamily="49" charset="0"/>
              </a:rPr>
              <a:t>", "robots.txt", </a:t>
            </a:r>
          </a:p>
          <a:p>
            <a:pPr marL="0" indent="0">
              <a:buNone/>
            </a:pPr>
            <a:r>
              <a:rPr lang="en-US" sz="2900" dirty="0">
                <a:latin typeface="Consolas" panose="020B0609020204030204" pitchFamily="49" charset="0"/>
              </a:rPr>
              <a:t>        new  { controller = "</a:t>
            </a:r>
            <a:r>
              <a:rPr lang="en-US" sz="2900" dirty="0" err="1">
                <a:latin typeface="Consolas" panose="020B0609020204030204" pitchFamily="49" charset="0"/>
              </a:rPr>
              <a:t>RobotsTxt</a:t>
            </a:r>
            <a:r>
              <a:rPr lang="en-US" sz="2900" dirty="0">
                <a:latin typeface="Consolas" panose="020B0609020204030204" pitchFamily="49" charset="0"/>
              </a:rPr>
              <a:t>", action = "Index" });</a:t>
            </a:r>
          </a:p>
          <a:p>
            <a:pPr marL="0" indent="0">
              <a:buNone/>
            </a:pPr>
            <a:r>
              <a:rPr lang="en-US" sz="2900" dirty="0">
                <a:latin typeface="Consolas" panose="020B0609020204030204" pitchFamily="49" charset="0"/>
              </a:rPr>
              <a:t>});</a:t>
            </a:r>
          </a:p>
        </p:txBody>
      </p:sp>
    </p:spTree>
    <p:extLst>
      <p:ext uri="{BB962C8B-B14F-4D97-AF65-F5344CB8AC3E}">
        <p14:creationId xmlns:p14="http://schemas.microsoft.com/office/powerpoint/2010/main" val="30437746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F4575-A2BE-30C1-4E4F-34D34CD93F8D}"/>
              </a:ext>
            </a:extLst>
          </p:cNvPr>
          <p:cNvSpPr>
            <a:spLocks noGrp="1"/>
          </p:cNvSpPr>
          <p:nvPr>
            <p:ph type="title"/>
          </p:nvPr>
        </p:nvSpPr>
        <p:spPr/>
        <p:txBody>
          <a:bodyPr/>
          <a:lstStyle/>
          <a:p>
            <a:r>
              <a:rPr lang="en-US" dirty="0"/>
              <a:t>Refactor async controller methods</a:t>
            </a:r>
          </a:p>
        </p:txBody>
      </p:sp>
      <p:sp>
        <p:nvSpPr>
          <p:cNvPr id="3" name="Content Placeholder 2">
            <a:extLst>
              <a:ext uri="{FF2B5EF4-FFF2-40B4-BE49-F238E27FC236}">
                <a16:creationId xmlns:a16="http://schemas.microsoft.com/office/drawing/2014/main" id="{9C81E943-D6DC-329E-D80C-29BB6C88F3FA}"/>
              </a:ext>
            </a:extLst>
          </p:cNvPr>
          <p:cNvSpPr>
            <a:spLocks noGrp="1"/>
          </p:cNvSpPr>
          <p:nvPr>
            <p:ph idx="1"/>
          </p:nvPr>
        </p:nvSpPr>
        <p:spPr/>
        <p:txBody>
          <a:bodyPr>
            <a:normAutofit/>
          </a:bodyPr>
          <a:lstStyle/>
          <a:p>
            <a:r>
              <a:rPr lang="en-US" sz="2400" dirty="0" err="1"/>
              <a:t>PageControllers</a:t>
            </a:r>
            <a:r>
              <a:rPr lang="en-US" sz="2400" dirty="0"/>
              <a:t> and </a:t>
            </a:r>
            <a:r>
              <a:rPr lang="en-US" sz="2400" dirty="0" err="1"/>
              <a:t>ContentControllers</a:t>
            </a:r>
            <a:r>
              <a:rPr lang="en-US" sz="2400" dirty="0"/>
              <a:t> can now be “async all the way”.</a:t>
            </a:r>
          </a:p>
          <a:p>
            <a:r>
              <a:rPr lang="en-US" sz="2400" dirty="0" err="1"/>
              <a:t>BlockComponents</a:t>
            </a:r>
            <a:r>
              <a:rPr lang="en-US" sz="2400" dirty="0"/>
              <a:t> (</a:t>
            </a:r>
            <a:r>
              <a:rPr lang="en-US" sz="2400" dirty="0" err="1"/>
              <a:t>f.k.a</a:t>
            </a:r>
            <a:r>
              <a:rPr lang="en-US" sz="2400" dirty="0"/>
              <a:t>. </a:t>
            </a:r>
            <a:r>
              <a:rPr lang="en-US" sz="2400" dirty="0" err="1"/>
              <a:t>BlockControllers</a:t>
            </a:r>
            <a:r>
              <a:rPr lang="en-US" sz="2400" dirty="0"/>
              <a:t>), not so much.</a:t>
            </a:r>
          </a:p>
          <a:p>
            <a:pPr marL="0" indent="0">
              <a:buNone/>
            </a:pPr>
            <a:endParaRPr lang="en-US" sz="2000" dirty="0"/>
          </a:p>
          <a:p>
            <a:pPr marL="0" indent="0">
              <a:buNone/>
            </a:pPr>
            <a:r>
              <a:rPr lang="en-US" sz="1800" dirty="0">
                <a:latin typeface="Consolas" panose="020B0609020204030204" pitchFamily="49" charset="0"/>
              </a:rPr>
              <a:t>// .NET Framework</a:t>
            </a:r>
          </a:p>
          <a:p>
            <a:pPr marL="0" indent="0">
              <a:buNone/>
            </a:pPr>
            <a:r>
              <a:rPr lang="en-US" sz="1800" dirty="0">
                <a:latin typeface="Consolas" panose="020B0609020204030204" pitchFamily="49" charset="0"/>
              </a:rPr>
              <a:t>public </a:t>
            </a:r>
            <a:r>
              <a:rPr lang="en-US" sz="1800" dirty="0" err="1">
                <a:latin typeface="Consolas" panose="020B0609020204030204" pitchFamily="49" charset="0"/>
              </a:rPr>
              <a:t>ActionResult</a:t>
            </a:r>
            <a:r>
              <a:rPr lang="en-US" sz="1800" dirty="0">
                <a:latin typeface="Consolas" panose="020B0609020204030204" pitchFamily="49" charset="0"/>
              </a:rPr>
              <a:t> Index(HomePage </a:t>
            </a:r>
            <a:r>
              <a:rPr lang="en-US" sz="1800" dirty="0" err="1">
                <a:latin typeface="Consolas" panose="020B0609020204030204" pitchFamily="49" charset="0"/>
              </a:rPr>
              <a:t>currentPage</a:t>
            </a:r>
            <a:r>
              <a:rPr lang="en-US" sz="1800" dirty="0">
                <a:latin typeface="Consolas" panose="020B0609020204030204" pitchFamily="49" charset="0"/>
              </a:rPr>
              <a:t>)</a:t>
            </a:r>
          </a:p>
          <a:p>
            <a:pPr marL="0" indent="0">
              <a:buNone/>
            </a:pPr>
            <a:r>
              <a:rPr lang="en-US" sz="1800" dirty="0">
                <a:latin typeface="Consolas" panose="020B0609020204030204" pitchFamily="49" charset="0"/>
              </a:rPr>
              <a:t>public </a:t>
            </a:r>
            <a:r>
              <a:rPr lang="en-US" sz="1800" dirty="0" err="1">
                <a:latin typeface="Consolas" panose="020B0609020204030204" pitchFamily="49" charset="0"/>
              </a:rPr>
              <a:t>ActionResult</a:t>
            </a:r>
            <a:r>
              <a:rPr lang="en-US" sz="1800" dirty="0">
                <a:latin typeface="Consolas" panose="020B0609020204030204" pitchFamily="49" charset="0"/>
              </a:rPr>
              <a:t> Index(</a:t>
            </a:r>
            <a:r>
              <a:rPr lang="en-US" sz="1800" dirty="0" err="1">
                <a:latin typeface="Consolas" panose="020B0609020204030204" pitchFamily="49" charset="0"/>
              </a:rPr>
              <a:t>StandardProduct</a:t>
            </a:r>
            <a:r>
              <a:rPr lang="en-US" sz="1800" dirty="0">
                <a:latin typeface="Consolas" panose="020B0609020204030204" pitchFamily="49" charset="0"/>
              </a:rPr>
              <a:t> </a:t>
            </a:r>
            <a:r>
              <a:rPr lang="en-US" sz="1800" dirty="0" err="1">
                <a:latin typeface="Consolas" panose="020B0609020204030204" pitchFamily="49" charset="0"/>
              </a:rPr>
              <a:t>currentContent</a:t>
            </a:r>
            <a:r>
              <a:rPr lang="en-US" sz="1800" dirty="0">
                <a:latin typeface="Consolas" panose="020B0609020204030204" pitchFamily="49" charset="0"/>
              </a:rPr>
              <a:t>)</a:t>
            </a:r>
          </a:p>
          <a:p>
            <a:pPr marL="0" indent="0">
              <a:buNone/>
            </a:pPr>
            <a:endParaRPr lang="en-US" sz="1800" dirty="0">
              <a:latin typeface="Consolas" panose="020B0609020204030204" pitchFamily="49" charset="0"/>
            </a:endParaRPr>
          </a:p>
          <a:p>
            <a:pPr marL="0" indent="0">
              <a:buNone/>
            </a:pPr>
            <a:r>
              <a:rPr lang="en-US" sz="1800" dirty="0">
                <a:latin typeface="Consolas" panose="020B0609020204030204" pitchFamily="49" charset="0"/>
              </a:rPr>
              <a:t>// .NET Core</a:t>
            </a:r>
          </a:p>
          <a:p>
            <a:pPr marL="0" indent="0">
              <a:buNone/>
            </a:pPr>
            <a:r>
              <a:rPr lang="en-US" sz="1800" dirty="0">
                <a:latin typeface="Consolas" panose="020B0609020204030204" pitchFamily="49" charset="0"/>
              </a:rPr>
              <a:t>public async Task&lt;</a:t>
            </a:r>
            <a:r>
              <a:rPr lang="en-US" sz="1800" dirty="0" err="1">
                <a:latin typeface="Consolas" panose="020B0609020204030204" pitchFamily="49" charset="0"/>
              </a:rPr>
              <a:t>ActionResult</a:t>
            </a:r>
            <a:r>
              <a:rPr lang="en-US" sz="1800" dirty="0">
                <a:latin typeface="Consolas" panose="020B0609020204030204" pitchFamily="49" charset="0"/>
              </a:rPr>
              <a:t>&gt; </a:t>
            </a:r>
            <a:r>
              <a:rPr lang="en-US" sz="1800" dirty="0" err="1">
                <a:latin typeface="Consolas" panose="020B0609020204030204" pitchFamily="49" charset="0"/>
              </a:rPr>
              <a:t>IndexAsync</a:t>
            </a:r>
            <a:r>
              <a:rPr lang="en-US" sz="1800" dirty="0">
                <a:latin typeface="Consolas" panose="020B0609020204030204" pitchFamily="49" charset="0"/>
              </a:rPr>
              <a:t>(HomePage </a:t>
            </a:r>
            <a:r>
              <a:rPr lang="en-US" sz="1800" dirty="0" err="1">
                <a:latin typeface="Consolas" panose="020B0609020204030204" pitchFamily="49" charset="0"/>
              </a:rPr>
              <a:t>currentPage</a:t>
            </a:r>
            <a:r>
              <a:rPr lang="en-US" sz="1800" dirty="0">
                <a:latin typeface="Consolas" panose="020B0609020204030204" pitchFamily="49" charset="0"/>
              </a:rPr>
              <a:t>)</a:t>
            </a:r>
          </a:p>
          <a:p>
            <a:pPr marL="0" indent="0">
              <a:buNone/>
            </a:pPr>
            <a:r>
              <a:rPr lang="en-US" sz="1800" dirty="0">
                <a:latin typeface="Consolas" panose="020B0609020204030204" pitchFamily="49" charset="0"/>
              </a:rPr>
              <a:t>public async Task&lt;</a:t>
            </a:r>
            <a:r>
              <a:rPr lang="en-US" sz="1800" dirty="0" err="1">
                <a:latin typeface="Consolas" panose="020B0609020204030204" pitchFamily="49" charset="0"/>
              </a:rPr>
              <a:t>ActionResult</a:t>
            </a:r>
            <a:r>
              <a:rPr lang="en-US" sz="1800" dirty="0">
                <a:latin typeface="Consolas" panose="020B0609020204030204" pitchFamily="49" charset="0"/>
              </a:rPr>
              <a:t>&gt; </a:t>
            </a:r>
            <a:r>
              <a:rPr lang="en-US" sz="1800" dirty="0" err="1">
                <a:latin typeface="Consolas" panose="020B0609020204030204" pitchFamily="49" charset="0"/>
              </a:rPr>
              <a:t>IndexAsync</a:t>
            </a:r>
            <a:r>
              <a:rPr lang="en-US" sz="1800" dirty="0">
                <a:latin typeface="Consolas" panose="020B0609020204030204" pitchFamily="49" charset="0"/>
              </a:rPr>
              <a:t>(</a:t>
            </a:r>
            <a:r>
              <a:rPr lang="en-US" sz="1800" dirty="0" err="1">
                <a:latin typeface="Consolas" panose="020B0609020204030204" pitchFamily="49" charset="0"/>
              </a:rPr>
              <a:t>StandardProduct</a:t>
            </a:r>
            <a:r>
              <a:rPr lang="en-US" sz="1800" dirty="0">
                <a:latin typeface="Consolas" panose="020B0609020204030204" pitchFamily="49" charset="0"/>
              </a:rPr>
              <a:t> </a:t>
            </a:r>
            <a:r>
              <a:rPr lang="en-US" sz="1800" dirty="0" err="1">
                <a:latin typeface="Consolas" panose="020B0609020204030204" pitchFamily="49" charset="0"/>
              </a:rPr>
              <a:t>currentContent</a:t>
            </a:r>
            <a:r>
              <a:rPr lang="en-US" sz="1800" dirty="0">
                <a:latin typeface="Consolas" panose="020B0609020204030204" pitchFamily="49" charset="0"/>
              </a:rPr>
              <a:t>)</a:t>
            </a:r>
          </a:p>
          <a:p>
            <a:pPr marL="0" indent="0">
              <a:buNone/>
            </a:pPr>
            <a:endParaRPr lang="en-US" sz="2000" dirty="0"/>
          </a:p>
        </p:txBody>
      </p:sp>
    </p:spTree>
    <p:extLst>
      <p:ext uri="{BB962C8B-B14F-4D97-AF65-F5344CB8AC3E}">
        <p14:creationId xmlns:p14="http://schemas.microsoft.com/office/powerpoint/2010/main" val="36839622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07472-F294-D6F7-0206-82610B93DD26}"/>
              </a:ext>
            </a:extLst>
          </p:cNvPr>
          <p:cNvSpPr>
            <a:spLocks noGrp="1"/>
          </p:cNvSpPr>
          <p:nvPr>
            <p:ph type="title"/>
          </p:nvPr>
        </p:nvSpPr>
        <p:spPr/>
        <p:txBody>
          <a:bodyPr/>
          <a:lstStyle/>
          <a:p>
            <a:r>
              <a:rPr lang="en-US" dirty="0"/>
              <a:t>Delete </a:t>
            </a:r>
            <a:r>
              <a:rPr lang="en-US" dirty="0" err="1"/>
              <a:t>SessionStateBehavior.Disabled</a:t>
            </a:r>
            <a:endParaRPr lang="en-US" dirty="0"/>
          </a:p>
        </p:txBody>
      </p:sp>
      <p:sp>
        <p:nvSpPr>
          <p:cNvPr id="3" name="Content Placeholder 2">
            <a:extLst>
              <a:ext uri="{FF2B5EF4-FFF2-40B4-BE49-F238E27FC236}">
                <a16:creationId xmlns:a16="http://schemas.microsoft.com/office/drawing/2014/main" id="{2C12F13A-CF29-500B-C032-7B00BDAD6B0D}"/>
              </a:ext>
            </a:extLst>
          </p:cNvPr>
          <p:cNvSpPr>
            <a:spLocks noGrp="1"/>
          </p:cNvSpPr>
          <p:nvPr>
            <p:ph idx="1"/>
          </p:nvPr>
        </p:nvSpPr>
        <p:spPr/>
        <p:txBody>
          <a:bodyPr>
            <a:normAutofit lnSpcReduction="10000"/>
          </a:bodyPr>
          <a:lstStyle/>
          <a:p>
            <a:pPr marL="0" indent="0">
              <a:buNone/>
            </a:pPr>
            <a:r>
              <a:rPr lang="en-US" sz="2400" dirty="0"/>
              <a:t>In .NET Framework, MVC controllers would—by default—handle multiple incoming requests within a single session synchronously. </a:t>
            </a:r>
          </a:p>
          <a:p>
            <a:pPr marL="0" indent="0">
              <a:buNone/>
            </a:pPr>
            <a:r>
              <a:rPr lang="en-US" sz="2400" dirty="0"/>
              <a:t>That is, if a user’s browser issues 3 requests at the same time, ASP.NET would execute them one at a time. </a:t>
            </a:r>
          </a:p>
          <a:p>
            <a:pPr marL="0" indent="0">
              <a:buNone/>
            </a:pPr>
            <a:r>
              <a:rPr lang="en-US" sz="2400" dirty="0"/>
              <a:t>We could get around this by using the </a:t>
            </a:r>
            <a:r>
              <a:rPr lang="en-US" sz="2400" dirty="0" err="1"/>
              <a:t>SessionState</a:t>
            </a:r>
            <a:r>
              <a:rPr lang="en-US" sz="2400" dirty="0"/>
              <a:t> attribute on our controllers:</a:t>
            </a:r>
          </a:p>
          <a:p>
            <a:pPr marL="0" indent="0">
              <a:buNone/>
            </a:pPr>
            <a:endParaRPr lang="en-US" sz="2400" dirty="0"/>
          </a:p>
          <a:p>
            <a:pPr marL="0" indent="0">
              <a:buNone/>
            </a:pPr>
            <a:r>
              <a:rPr lang="en-US" sz="1800" dirty="0">
                <a:latin typeface="Consolas" panose="020B0609020204030204" pitchFamily="49" charset="0"/>
              </a:rPr>
              <a:t>[</a:t>
            </a:r>
            <a:r>
              <a:rPr lang="en-US" sz="1800" dirty="0" err="1">
                <a:latin typeface="Consolas" panose="020B0609020204030204" pitchFamily="49" charset="0"/>
              </a:rPr>
              <a:t>SessionState</a:t>
            </a:r>
            <a:r>
              <a:rPr lang="en-US" sz="1800" dirty="0">
                <a:latin typeface="Consolas" panose="020B0609020204030204" pitchFamily="49" charset="0"/>
              </a:rPr>
              <a:t>(</a:t>
            </a:r>
            <a:r>
              <a:rPr lang="en-US" sz="1800" dirty="0" err="1">
                <a:latin typeface="Consolas" panose="020B0609020204030204" pitchFamily="49" charset="0"/>
              </a:rPr>
              <a:t>SessionStateBehavior.Disabled</a:t>
            </a:r>
            <a:r>
              <a:rPr lang="en-US" sz="1800" dirty="0">
                <a:latin typeface="Consolas" panose="020B0609020204030204" pitchFamily="49" charset="0"/>
              </a:rPr>
              <a:t>)]</a:t>
            </a:r>
          </a:p>
          <a:p>
            <a:pPr marL="0" indent="0">
              <a:buNone/>
            </a:pPr>
            <a:r>
              <a:rPr lang="en-US" sz="1800" dirty="0">
                <a:latin typeface="Consolas" panose="020B0609020204030204" pitchFamily="49" charset="0"/>
              </a:rPr>
              <a:t>public class </a:t>
            </a:r>
            <a:r>
              <a:rPr lang="en-US" sz="1800" dirty="0" err="1">
                <a:latin typeface="Consolas" panose="020B0609020204030204" pitchFamily="49" charset="0"/>
              </a:rPr>
              <a:t>MyController</a:t>
            </a:r>
            <a:r>
              <a:rPr lang="en-US" sz="1800" dirty="0">
                <a:latin typeface="Consolas" panose="020B0609020204030204" pitchFamily="49" charset="0"/>
              </a:rPr>
              <a:t> : Controller</a:t>
            </a:r>
          </a:p>
          <a:p>
            <a:pPr marL="0" indent="0">
              <a:buNone/>
            </a:pPr>
            <a:endParaRPr lang="en-US" sz="2400" dirty="0"/>
          </a:p>
          <a:p>
            <a:pPr marL="0" indent="0">
              <a:buNone/>
            </a:pPr>
            <a:r>
              <a:rPr lang="en-US" sz="2400" dirty="0"/>
              <a:t>In .NET Core, this asynchronous behavior is the default. So, the </a:t>
            </a:r>
            <a:r>
              <a:rPr lang="en-US" sz="2400" dirty="0" err="1"/>
              <a:t>SessionState</a:t>
            </a:r>
            <a:r>
              <a:rPr lang="en-US" sz="2400" dirty="0"/>
              <a:t> attribute is no longer needed. </a:t>
            </a:r>
          </a:p>
        </p:txBody>
      </p:sp>
    </p:spTree>
    <p:extLst>
      <p:ext uri="{BB962C8B-B14F-4D97-AF65-F5344CB8AC3E}">
        <p14:creationId xmlns:p14="http://schemas.microsoft.com/office/powerpoint/2010/main" val="35292227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6C792-5B03-6EA2-2DF4-CA369964AFC9}"/>
              </a:ext>
            </a:extLst>
          </p:cNvPr>
          <p:cNvSpPr>
            <a:spLocks noGrp="1"/>
          </p:cNvSpPr>
          <p:nvPr>
            <p:ph type="title"/>
          </p:nvPr>
        </p:nvSpPr>
        <p:spPr/>
        <p:txBody>
          <a:bodyPr/>
          <a:lstStyle/>
          <a:p>
            <a:r>
              <a:rPr lang="en-US" dirty="0"/>
              <a:t>Take care when replacing </a:t>
            </a:r>
            <a:r>
              <a:rPr lang="en-US" dirty="0" err="1"/>
              <a:t>Newtonsoft.Json</a:t>
            </a:r>
            <a:r>
              <a:rPr lang="en-US" dirty="0"/>
              <a:t> with </a:t>
            </a:r>
            <a:r>
              <a:rPr lang="en-US" dirty="0" err="1"/>
              <a:t>System.Text.Json</a:t>
            </a:r>
            <a:endParaRPr lang="en-US" dirty="0"/>
          </a:p>
        </p:txBody>
      </p:sp>
      <p:sp>
        <p:nvSpPr>
          <p:cNvPr id="3" name="Content Placeholder 2">
            <a:extLst>
              <a:ext uri="{FF2B5EF4-FFF2-40B4-BE49-F238E27FC236}">
                <a16:creationId xmlns:a16="http://schemas.microsoft.com/office/drawing/2014/main" id="{90AB388E-FC70-5B25-8EEF-81BCFBCD33E3}"/>
              </a:ext>
            </a:extLst>
          </p:cNvPr>
          <p:cNvSpPr>
            <a:spLocks noGrp="1"/>
          </p:cNvSpPr>
          <p:nvPr>
            <p:ph idx="1"/>
          </p:nvPr>
        </p:nvSpPr>
        <p:spPr/>
        <p:txBody>
          <a:bodyPr/>
          <a:lstStyle/>
          <a:p>
            <a:pPr marL="0" indent="0">
              <a:buNone/>
            </a:pPr>
            <a:r>
              <a:rPr lang="en-US" dirty="0"/>
              <a:t>.NET Core introduced a performant JSON toolkit with </a:t>
            </a:r>
            <a:r>
              <a:rPr lang="en-US" dirty="0" err="1"/>
              <a:t>System.Text.Json</a:t>
            </a:r>
            <a:r>
              <a:rPr lang="en-US" dirty="0"/>
              <a:t>. It isn’t as feature rich as </a:t>
            </a:r>
            <a:r>
              <a:rPr lang="en-US" dirty="0" err="1"/>
              <a:t>Newtonsoft</a:t>
            </a:r>
            <a:r>
              <a:rPr lang="en-US" dirty="0"/>
              <a:t>, but it is the default (and preferred) JSON de/serializer in ASP.NET Core. </a:t>
            </a:r>
          </a:p>
          <a:p>
            <a:pPr marL="0" indent="0">
              <a:buNone/>
            </a:pPr>
            <a:endParaRPr lang="en-US" dirty="0"/>
          </a:p>
          <a:p>
            <a:pPr marL="0" indent="0">
              <a:buNone/>
            </a:pPr>
            <a:r>
              <a:rPr lang="en-US" dirty="0"/>
              <a:t>Test any serialization that is migrated from </a:t>
            </a:r>
            <a:r>
              <a:rPr lang="en-US" dirty="0" err="1"/>
              <a:t>Newtonsoft</a:t>
            </a:r>
            <a:r>
              <a:rPr lang="en-US" dirty="0"/>
              <a:t> to STJ.</a:t>
            </a:r>
          </a:p>
          <a:p>
            <a:pPr marL="0" indent="0">
              <a:buNone/>
            </a:pPr>
            <a:r>
              <a:rPr lang="en-US" dirty="0"/>
              <a:t>Examples:</a:t>
            </a:r>
          </a:p>
          <a:p>
            <a:r>
              <a:rPr lang="en-US" dirty="0"/>
              <a:t>API controller requests and response models</a:t>
            </a:r>
          </a:p>
          <a:p>
            <a:r>
              <a:rPr lang="en-US" dirty="0"/>
              <a:t>Anything that is indexed or projected with Opti Search &amp; Nav</a:t>
            </a:r>
          </a:p>
          <a:p>
            <a:r>
              <a:rPr lang="en-US" dirty="0"/>
              <a:t>External API client requests and responses</a:t>
            </a:r>
          </a:p>
        </p:txBody>
      </p:sp>
    </p:spTree>
    <p:extLst>
      <p:ext uri="{BB962C8B-B14F-4D97-AF65-F5344CB8AC3E}">
        <p14:creationId xmlns:p14="http://schemas.microsoft.com/office/powerpoint/2010/main" val="32596286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B2E48-7428-F3A7-74E9-4B324B5B0E31}"/>
              </a:ext>
            </a:extLst>
          </p:cNvPr>
          <p:cNvSpPr>
            <a:spLocks noGrp="1"/>
          </p:cNvSpPr>
          <p:nvPr>
            <p:ph type="title"/>
          </p:nvPr>
        </p:nvSpPr>
        <p:spPr/>
        <p:txBody>
          <a:bodyPr/>
          <a:lstStyle/>
          <a:p>
            <a:r>
              <a:rPr lang="en-US" dirty="0"/>
              <a:t>Don’t get confused by authorization action filters</a:t>
            </a:r>
          </a:p>
        </p:txBody>
      </p:sp>
      <p:sp>
        <p:nvSpPr>
          <p:cNvPr id="3" name="Content Placeholder 2">
            <a:extLst>
              <a:ext uri="{FF2B5EF4-FFF2-40B4-BE49-F238E27FC236}">
                <a16:creationId xmlns:a16="http://schemas.microsoft.com/office/drawing/2014/main" id="{2AA9E542-F7E3-E075-6E01-9E0DA2DC6B2A}"/>
              </a:ext>
            </a:extLst>
          </p:cNvPr>
          <p:cNvSpPr>
            <a:spLocks noGrp="1"/>
          </p:cNvSpPr>
          <p:nvPr>
            <p:ph idx="1"/>
          </p:nvPr>
        </p:nvSpPr>
        <p:spPr/>
        <p:txBody>
          <a:bodyPr>
            <a:normAutofit fontScale="92500" lnSpcReduction="10000"/>
          </a:bodyPr>
          <a:lstStyle/>
          <a:p>
            <a:pPr marL="0" indent="0">
              <a:buNone/>
            </a:pPr>
            <a:r>
              <a:rPr lang="en-US" sz="2200" dirty="0"/>
              <a:t>Use case: Triggering custom behavior when an authentication check either succeeds or fails. </a:t>
            </a:r>
          </a:p>
          <a:p>
            <a:pPr marL="0" indent="0">
              <a:buNone/>
            </a:pPr>
            <a:endParaRPr lang="en-US" sz="2200" dirty="0"/>
          </a:p>
          <a:p>
            <a:pPr marL="0" indent="0">
              <a:buNone/>
            </a:pPr>
            <a:r>
              <a:rPr lang="en-US" sz="2200" dirty="0"/>
              <a:t>Do implement both </a:t>
            </a:r>
            <a:r>
              <a:rPr lang="en-US" sz="2200" dirty="0" err="1"/>
              <a:t>ActionFilterAttribute</a:t>
            </a:r>
            <a:r>
              <a:rPr lang="en-US" sz="2200" dirty="0"/>
              <a:t> and </a:t>
            </a:r>
            <a:r>
              <a:rPr lang="en-US" sz="2200" dirty="0" err="1"/>
              <a:t>IAuthorizationFilter</a:t>
            </a:r>
            <a:r>
              <a:rPr lang="en-US" sz="2200" dirty="0"/>
              <a:t>:</a:t>
            </a:r>
          </a:p>
          <a:p>
            <a:pPr marL="0" indent="0">
              <a:buNone/>
            </a:pPr>
            <a:r>
              <a:rPr lang="en-US" sz="1800" dirty="0">
                <a:latin typeface="Consolas" panose="020B0609020204030204" pitchFamily="49" charset="0"/>
              </a:rPr>
              <a:t>public class </a:t>
            </a:r>
            <a:r>
              <a:rPr lang="en-US" sz="1800" dirty="0" err="1">
                <a:latin typeface="Consolas" panose="020B0609020204030204" pitchFamily="49" charset="0"/>
              </a:rPr>
              <a:t>AuthenticationRequiredAttribute</a:t>
            </a:r>
            <a:br>
              <a:rPr lang="en-US" sz="1800" dirty="0">
                <a:latin typeface="Consolas" panose="020B0609020204030204" pitchFamily="49" charset="0"/>
              </a:rPr>
            </a:br>
            <a:r>
              <a:rPr lang="en-US" sz="1800" dirty="0">
                <a:latin typeface="Consolas" panose="020B0609020204030204" pitchFamily="49" charset="0"/>
              </a:rPr>
              <a:t>    : </a:t>
            </a:r>
            <a:r>
              <a:rPr lang="en-US" sz="1800" dirty="0" err="1">
                <a:latin typeface="Consolas" panose="020B0609020204030204" pitchFamily="49" charset="0"/>
              </a:rPr>
              <a:t>ActionFilterAttribute</a:t>
            </a:r>
            <a:r>
              <a:rPr lang="en-US" sz="1800" dirty="0">
                <a:latin typeface="Consolas" panose="020B0609020204030204" pitchFamily="49" charset="0"/>
              </a:rPr>
              <a:t>, </a:t>
            </a:r>
            <a:r>
              <a:rPr lang="en-US" sz="1800" dirty="0" err="1">
                <a:latin typeface="Consolas" panose="020B0609020204030204" pitchFamily="49" charset="0"/>
              </a:rPr>
              <a:t>IAuthorizationFilter</a:t>
            </a:r>
            <a:endParaRPr lang="en-US" sz="1800" dirty="0">
              <a:latin typeface="Consolas" panose="020B0609020204030204" pitchFamily="49" charset="0"/>
            </a:endParaRPr>
          </a:p>
          <a:p>
            <a:pPr marL="0" indent="0">
              <a:buNone/>
            </a:pPr>
            <a:endParaRPr lang="en-US" sz="1800" dirty="0"/>
          </a:p>
          <a:p>
            <a:pPr marL="0" indent="0">
              <a:buNone/>
            </a:pPr>
            <a:r>
              <a:rPr lang="en-US" sz="2200" dirty="0"/>
              <a:t>But the </a:t>
            </a:r>
            <a:r>
              <a:rPr lang="en-US" sz="2200" dirty="0" err="1"/>
              <a:t>OnAuthorization</a:t>
            </a:r>
            <a:r>
              <a:rPr lang="en-US" sz="2200" dirty="0"/>
              <a:t> signature changed slightly:</a:t>
            </a:r>
          </a:p>
          <a:p>
            <a:pPr marL="0" indent="0">
              <a:buNone/>
            </a:pPr>
            <a:endParaRPr lang="en-US" sz="1800" dirty="0"/>
          </a:p>
          <a:p>
            <a:pPr marL="0" indent="0">
              <a:buNone/>
            </a:pPr>
            <a:r>
              <a:rPr lang="en-US" sz="1800" dirty="0">
                <a:latin typeface="Consolas" panose="020B0609020204030204" pitchFamily="49" charset="0"/>
              </a:rPr>
              <a:t>// .NET Framework</a:t>
            </a:r>
          </a:p>
          <a:p>
            <a:pPr marL="0" indent="0">
              <a:buNone/>
            </a:pPr>
            <a:r>
              <a:rPr lang="en-US" sz="1800" dirty="0">
                <a:latin typeface="Consolas" panose="020B0609020204030204" pitchFamily="49" charset="0"/>
              </a:rPr>
              <a:t>public void </a:t>
            </a:r>
            <a:r>
              <a:rPr lang="en-US" sz="1800" dirty="0" err="1">
                <a:latin typeface="Consolas" panose="020B0609020204030204" pitchFamily="49" charset="0"/>
              </a:rPr>
              <a:t>OnAuthorization</a:t>
            </a:r>
            <a:r>
              <a:rPr lang="en-US" sz="1800" dirty="0">
                <a:latin typeface="Consolas" panose="020B0609020204030204" pitchFamily="49" charset="0"/>
              </a:rPr>
              <a:t>(</a:t>
            </a:r>
            <a:r>
              <a:rPr lang="en-US" sz="1800" dirty="0" err="1">
                <a:latin typeface="Consolas" panose="020B0609020204030204" pitchFamily="49" charset="0"/>
              </a:rPr>
              <a:t>AuthorizationContext</a:t>
            </a:r>
            <a:r>
              <a:rPr lang="en-US" sz="1800" dirty="0">
                <a:latin typeface="Consolas" panose="020B0609020204030204" pitchFamily="49" charset="0"/>
              </a:rPr>
              <a:t> </a:t>
            </a:r>
            <a:r>
              <a:rPr lang="en-US" sz="1800" dirty="0" err="1">
                <a:latin typeface="Consolas" panose="020B0609020204030204" pitchFamily="49" charset="0"/>
              </a:rPr>
              <a:t>filterContext</a:t>
            </a:r>
            <a:r>
              <a:rPr lang="en-US" sz="1800" dirty="0">
                <a:latin typeface="Consolas" panose="020B0609020204030204" pitchFamily="49" charset="0"/>
              </a:rPr>
              <a:t>)</a:t>
            </a:r>
          </a:p>
          <a:p>
            <a:pPr marL="0" indent="0">
              <a:buNone/>
            </a:pPr>
            <a:endParaRPr lang="en-US" sz="1800" dirty="0">
              <a:latin typeface="Consolas" panose="020B0609020204030204" pitchFamily="49" charset="0"/>
            </a:endParaRPr>
          </a:p>
          <a:p>
            <a:pPr marL="0" indent="0">
              <a:buNone/>
            </a:pPr>
            <a:r>
              <a:rPr lang="en-US" sz="1800" dirty="0">
                <a:latin typeface="Consolas" panose="020B0609020204030204" pitchFamily="49" charset="0"/>
              </a:rPr>
              <a:t>// .NET Core</a:t>
            </a:r>
          </a:p>
          <a:p>
            <a:pPr marL="0" indent="0">
              <a:buNone/>
            </a:pPr>
            <a:r>
              <a:rPr lang="en-US" sz="1800" dirty="0">
                <a:latin typeface="Consolas" panose="020B0609020204030204" pitchFamily="49" charset="0"/>
              </a:rPr>
              <a:t>public void </a:t>
            </a:r>
            <a:r>
              <a:rPr lang="en-US" sz="1800" dirty="0" err="1">
                <a:latin typeface="Consolas" panose="020B0609020204030204" pitchFamily="49" charset="0"/>
              </a:rPr>
              <a:t>OnAuthorization</a:t>
            </a:r>
            <a:r>
              <a:rPr lang="en-US" sz="1800" dirty="0">
                <a:latin typeface="Consolas" panose="020B0609020204030204" pitchFamily="49" charset="0"/>
              </a:rPr>
              <a:t>(</a:t>
            </a:r>
            <a:r>
              <a:rPr lang="en-US" sz="1800" dirty="0" err="1">
                <a:latin typeface="Consolas" panose="020B0609020204030204" pitchFamily="49" charset="0"/>
              </a:rPr>
              <a:t>AuthorizationFilterContext</a:t>
            </a:r>
            <a:r>
              <a:rPr lang="en-US" sz="1800" dirty="0">
                <a:latin typeface="Consolas" panose="020B0609020204030204" pitchFamily="49" charset="0"/>
              </a:rPr>
              <a:t> </a:t>
            </a:r>
            <a:r>
              <a:rPr lang="en-US" sz="1800" dirty="0" err="1">
                <a:latin typeface="Consolas" panose="020B0609020204030204" pitchFamily="49" charset="0"/>
              </a:rPr>
              <a:t>filterContext</a:t>
            </a:r>
            <a:r>
              <a:rPr lang="en-US" sz="1800" dirty="0">
                <a:latin typeface="Consolas" panose="020B0609020204030204" pitchFamily="49" charset="0"/>
              </a:rPr>
              <a:t>)</a:t>
            </a:r>
          </a:p>
        </p:txBody>
      </p:sp>
    </p:spTree>
    <p:extLst>
      <p:ext uri="{BB962C8B-B14F-4D97-AF65-F5344CB8AC3E}">
        <p14:creationId xmlns:p14="http://schemas.microsoft.com/office/powerpoint/2010/main" val="32687849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F8E01-3677-81FA-7F7E-33A272F6B747}"/>
              </a:ext>
            </a:extLst>
          </p:cNvPr>
          <p:cNvSpPr>
            <a:spLocks noGrp="1"/>
          </p:cNvSpPr>
          <p:nvPr>
            <p:ph type="title"/>
          </p:nvPr>
        </p:nvSpPr>
        <p:spPr/>
        <p:txBody>
          <a:bodyPr/>
          <a:lstStyle/>
          <a:p>
            <a:r>
              <a:rPr lang="en-US" dirty="0"/>
              <a:t>Check virtual roles in </a:t>
            </a:r>
            <a:r>
              <a:rPr lang="en-US" dirty="0" err="1"/>
              <a:t>appsettings.json</a:t>
            </a:r>
            <a:endParaRPr lang="en-US" dirty="0"/>
          </a:p>
        </p:txBody>
      </p:sp>
      <p:sp>
        <p:nvSpPr>
          <p:cNvPr id="3" name="Content Placeholder 2">
            <a:extLst>
              <a:ext uri="{FF2B5EF4-FFF2-40B4-BE49-F238E27FC236}">
                <a16:creationId xmlns:a16="http://schemas.microsoft.com/office/drawing/2014/main" id="{3E078AD1-A0C0-4258-9216-41997D38E369}"/>
              </a:ext>
            </a:extLst>
          </p:cNvPr>
          <p:cNvSpPr>
            <a:spLocks noGrp="1"/>
          </p:cNvSpPr>
          <p:nvPr>
            <p:ph idx="1"/>
          </p:nvPr>
        </p:nvSpPr>
        <p:spPr/>
        <p:txBody>
          <a:bodyPr numCol="2">
            <a:normAutofit/>
          </a:bodyPr>
          <a:lstStyle/>
          <a:p>
            <a:pPr marL="0" indent="0">
              <a:buNone/>
            </a:pPr>
            <a:r>
              <a:rPr lang="en-US" dirty="0"/>
              <a:t>If you cannot add a new user to </a:t>
            </a:r>
            <a:br>
              <a:rPr lang="en-US" dirty="0"/>
            </a:br>
            <a:r>
              <a:rPr lang="en-US" dirty="0"/>
              <a:t>the </a:t>
            </a:r>
            <a:r>
              <a:rPr lang="en-US" dirty="0" err="1"/>
              <a:t>WebAdmin</a:t>
            </a:r>
            <a:r>
              <a:rPr lang="en-US" dirty="0"/>
              <a:t> or Administrators group in CMS Admin, check your </a:t>
            </a:r>
            <a:r>
              <a:rPr lang="en-US" dirty="0" err="1"/>
              <a:t>appsettings.json</a:t>
            </a:r>
            <a:r>
              <a:rPr lang="en-US" dirty="0"/>
              <a:t> for virtual role definitions…</a:t>
            </a:r>
          </a:p>
          <a:p>
            <a:pPr marL="0" indent="0">
              <a:buNone/>
            </a:pPr>
            <a:endParaRPr lang="en-US" sz="1800" dirty="0"/>
          </a:p>
        </p:txBody>
      </p:sp>
      <p:pic>
        <p:nvPicPr>
          <p:cNvPr id="5" name="Picture 4">
            <a:extLst>
              <a:ext uri="{FF2B5EF4-FFF2-40B4-BE49-F238E27FC236}">
                <a16:creationId xmlns:a16="http://schemas.microsoft.com/office/drawing/2014/main" id="{2ABAC0AA-C167-F5BB-22F2-ED395D30F05D}"/>
              </a:ext>
            </a:extLst>
          </p:cNvPr>
          <p:cNvPicPr>
            <a:picLocks noChangeAspect="1"/>
          </p:cNvPicPr>
          <p:nvPr/>
        </p:nvPicPr>
        <p:blipFill>
          <a:blip r:embed="rId2"/>
          <a:stretch>
            <a:fillRect/>
          </a:stretch>
        </p:blipFill>
        <p:spPr>
          <a:xfrm>
            <a:off x="6181687" y="1797832"/>
            <a:ext cx="5172113" cy="3262336"/>
          </a:xfrm>
          <a:prstGeom prst="rect">
            <a:avLst/>
          </a:prstGeom>
        </p:spPr>
      </p:pic>
    </p:spTree>
    <p:extLst>
      <p:ext uri="{BB962C8B-B14F-4D97-AF65-F5344CB8AC3E}">
        <p14:creationId xmlns:p14="http://schemas.microsoft.com/office/powerpoint/2010/main" val="30475475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E898A-7DF8-CF1C-7AB0-DC17A37E40FB}"/>
              </a:ext>
            </a:extLst>
          </p:cNvPr>
          <p:cNvSpPr>
            <a:spLocks noGrp="1"/>
          </p:cNvSpPr>
          <p:nvPr>
            <p:ph type="title"/>
          </p:nvPr>
        </p:nvSpPr>
        <p:spPr/>
        <p:txBody>
          <a:bodyPr/>
          <a:lstStyle/>
          <a:p>
            <a:r>
              <a:rPr lang="en-US" dirty="0"/>
              <a:t>Remove </a:t>
            </a:r>
            <a:r>
              <a:rPr lang="en-US" dirty="0" err="1"/>
              <a:t>VisitorGroupHelper</a:t>
            </a:r>
            <a:endParaRPr lang="en-US" dirty="0"/>
          </a:p>
        </p:txBody>
      </p:sp>
      <p:sp>
        <p:nvSpPr>
          <p:cNvPr id="3" name="Content Placeholder 2">
            <a:extLst>
              <a:ext uri="{FF2B5EF4-FFF2-40B4-BE49-F238E27FC236}">
                <a16:creationId xmlns:a16="http://schemas.microsoft.com/office/drawing/2014/main" id="{20948884-5D23-3B2E-6873-073D34A64570}"/>
              </a:ext>
            </a:extLst>
          </p:cNvPr>
          <p:cNvSpPr>
            <a:spLocks noGrp="1"/>
          </p:cNvSpPr>
          <p:nvPr>
            <p:ph idx="1"/>
          </p:nvPr>
        </p:nvSpPr>
        <p:spPr/>
        <p:txBody>
          <a:bodyPr>
            <a:normAutofit lnSpcReduction="10000"/>
          </a:bodyPr>
          <a:lstStyle/>
          <a:p>
            <a:pPr marL="0" indent="0">
              <a:buNone/>
            </a:pPr>
            <a:r>
              <a:rPr lang="en-US" sz="1400" dirty="0">
                <a:latin typeface="Consolas" panose="020B0609020204030204" pitchFamily="49" charset="0"/>
              </a:rPr>
              <a:t>// CMS 11</a:t>
            </a:r>
            <a:br>
              <a:rPr lang="en-US" sz="1400" dirty="0">
                <a:latin typeface="Consolas" panose="020B0609020204030204" pitchFamily="49" charset="0"/>
              </a:rPr>
            </a:br>
            <a:r>
              <a:rPr lang="en-US" sz="1400" dirty="0">
                <a:latin typeface="Consolas" panose="020B0609020204030204" pitchFamily="49" charset="0"/>
              </a:rPr>
              <a:t>public IEnumerable&lt;string&gt; </a:t>
            </a:r>
            <a:r>
              <a:rPr lang="en-US" sz="1400" dirty="0" err="1">
                <a:latin typeface="Consolas" panose="020B0609020204030204" pitchFamily="49" charset="0"/>
              </a:rPr>
              <a:t>GetVisitorGroupIds</a:t>
            </a:r>
            <a:r>
              <a:rPr lang="en-US" sz="1400" dirty="0">
                <a:latin typeface="Consolas" panose="020B0609020204030204" pitchFamily="49" charset="0"/>
              </a:rPr>
              <a:t>()</a:t>
            </a:r>
            <a:br>
              <a:rPr lang="en-US" sz="1400" dirty="0">
                <a:latin typeface="Consolas" panose="020B0609020204030204" pitchFamily="49" charset="0"/>
              </a:rPr>
            </a:br>
            <a:r>
              <a:rPr lang="en-US" sz="1400" dirty="0">
                <a:latin typeface="Consolas" panose="020B0609020204030204" pitchFamily="49" charset="0"/>
              </a:rPr>
              <a:t>{</a:t>
            </a:r>
            <a:br>
              <a:rPr lang="en-US" sz="1400" dirty="0">
                <a:latin typeface="Consolas" panose="020B0609020204030204" pitchFamily="49" charset="0"/>
              </a:rPr>
            </a:br>
            <a:r>
              <a:rPr lang="en-US" sz="1400" dirty="0">
                <a:latin typeface="Consolas" panose="020B0609020204030204" pitchFamily="49" charset="0"/>
              </a:rPr>
              <a:t>    var helper = new </a:t>
            </a:r>
            <a:r>
              <a:rPr lang="en-US" sz="1400" dirty="0" err="1">
                <a:latin typeface="Consolas" panose="020B0609020204030204" pitchFamily="49" charset="0"/>
              </a:rPr>
              <a:t>VisitorGroupHelper</a:t>
            </a:r>
            <a:r>
              <a:rPr lang="en-US" sz="1400" dirty="0">
                <a:latin typeface="Consolas" panose="020B0609020204030204" pitchFamily="49" charset="0"/>
              </a:rPr>
              <a:t>(_</a:t>
            </a:r>
            <a:r>
              <a:rPr lang="en-US" sz="1400" dirty="0" err="1">
                <a:latin typeface="Consolas" panose="020B0609020204030204" pitchFamily="49" charset="0"/>
              </a:rPr>
              <a:t>visitorGroupRoleRepository</a:t>
            </a:r>
            <a:r>
              <a:rPr lang="en-US" sz="1400" dirty="0">
                <a:latin typeface="Consolas" panose="020B0609020204030204" pitchFamily="49" charset="0"/>
              </a:rPr>
              <a:t>);</a:t>
            </a:r>
            <a:br>
              <a:rPr lang="en-US" sz="1400" dirty="0">
                <a:latin typeface="Consolas" panose="020B0609020204030204" pitchFamily="49" charset="0"/>
              </a:rPr>
            </a:br>
            <a:r>
              <a:rPr lang="en-US" sz="1400" dirty="0">
                <a:latin typeface="Consolas" panose="020B0609020204030204" pitchFamily="49" charset="0"/>
              </a:rPr>
              <a:t>    foreach (var </a:t>
            </a:r>
            <a:r>
              <a:rPr lang="en-US" sz="1400" dirty="0" err="1">
                <a:latin typeface="Consolas" panose="020B0609020204030204" pitchFamily="49" charset="0"/>
              </a:rPr>
              <a:t>visitorGroup</a:t>
            </a:r>
            <a:r>
              <a:rPr lang="en-US" sz="1400" dirty="0">
                <a:latin typeface="Consolas" panose="020B0609020204030204" pitchFamily="49" charset="0"/>
              </a:rPr>
              <a:t> in _</a:t>
            </a:r>
            <a:r>
              <a:rPr lang="en-US" sz="1400" dirty="0" err="1">
                <a:latin typeface="Consolas" panose="020B0609020204030204" pitchFamily="49" charset="0"/>
              </a:rPr>
              <a:t>visitorGroupRepository.List</a:t>
            </a:r>
            <a:r>
              <a:rPr lang="en-US" sz="1400" dirty="0">
                <a:latin typeface="Consolas" panose="020B0609020204030204" pitchFamily="49" charset="0"/>
              </a:rPr>
              <a:t>())</a:t>
            </a:r>
            <a:br>
              <a:rPr lang="en-US" sz="1400" dirty="0">
                <a:latin typeface="Consolas" panose="020B0609020204030204" pitchFamily="49" charset="0"/>
              </a:rPr>
            </a:br>
            <a:r>
              <a:rPr lang="en-US" sz="1400" dirty="0">
                <a:latin typeface="Consolas" panose="020B0609020204030204" pitchFamily="49" charset="0"/>
              </a:rPr>
              <a:t>    {</a:t>
            </a:r>
            <a:br>
              <a:rPr lang="en-US" sz="1400" dirty="0">
                <a:latin typeface="Consolas" panose="020B0609020204030204" pitchFamily="49" charset="0"/>
              </a:rPr>
            </a:br>
            <a:r>
              <a:rPr lang="en-US" sz="1400" dirty="0">
                <a:latin typeface="Consolas" panose="020B0609020204030204" pitchFamily="49" charset="0"/>
              </a:rPr>
              <a:t>        if (</a:t>
            </a:r>
            <a:r>
              <a:rPr lang="en-US" sz="1400" dirty="0" err="1">
                <a:latin typeface="Consolas" panose="020B0609020204030204" pitchFamily="49" charset="0"/>
              </a:rPr>
              <a:t>visitorGroup</a:t>
            </a:r>
            <a:r>
              <a:rPr lang="en-US" sz="1400" dirty="0">
                <a:latin typeface="Consolas" panose="020B0609020204030204" pitchFamily="49" charset="0"/>
              </a:rPr>
              <a:t> != null &amp;&amp;</a:t>
            </a:r>
            <a:br>
              <a:rPr lang="en-US" sz="1400" dirty="0">
                <a:latin typeface="Consolas" panose="020B0609020204030204" pitchFamily="49" charset="0"/>
              </a:rPr>
            </a:br>
            <a:r>
              <a:rPr lang="en-US" sz="1400" dirty="0">
                <a:latin typeface="Consolas" panose="020B0609020204030204" pitchFamily="49" charset="0"/>
              </a:rPr>
              <a:t>            </a:t>
            </a:r>
            <a:r>
              <a:rPr lang="en-US" sz="1400" dirty="0" err="1">
                <a:latin typeface="Consolas" panose="020B0609020204030204" pitchFamily="49" charset="0"/>
              </a:rPr>
              <a:t>helper.IsPrincipalInGroup</a:t>
            </a:r>
            <a:r>
              <a:rPr lang="en-US" sz="1400" dirty="0">
                <a:latin typeface="Consolas" panose="020B0609020204030204" pitchFamily="49" charset="0"/>
              </a:rPr>
              <a:t>(</a:t>
            </a:r>
            <a:r>
              <a:rPr lang="en-US" sz="1400" dirty="0" err="1">
                <a:latin typeface="Consolas" panose="020B0609020204030204" pitchFamily="49" charset="0"/>
              </a:rPr>
              <a:t>PrincipalInfo.CurrentPrincipal</a:t>
            </a:r>
            <a:r>
              <a:rPr lang="en-US" sz="1400" dirty="0">
                <a:latin typeface="Consolas" panose="020B0609020204030204" pitchFamily="49" charset="0"/>
              </a:rPr>
              <a:t>, </a:t>
            </a:r>
            <a:r>
              <a:rPr lang="en-US" sz="1400" dirty="0" err="1">
                <a:latin typeface="Consolas" panose="020B0609020204030204" pitchFamily="49" charset="0"/>
              </a:rPr>
              <a:t>visitorGroup.Name</a:t>
            </a:r>
            <a:r>
              <a:rPr lang="en-US" sz="1400" dirty="0">
                <a:latin typeface="Consolas" panose="020B0609020204030204" pitchFamily="49" charset="0"/>
              </a:rPr>
              <a:t>))</a:t>
            </a:r>
            <a:br>
              <a:rPr lang="en-US" sz="1400" dirty="0">
                <a:latin typeface="Consolas" panose="020B0609020204030204" pitchFamily="49" charset="0"/>
              </a:rPr>
            </a:br>
            <a:r>
              <a:rPr lang="en-US" sz="1400" dirty="0">
                <a:latin typeface="Consolas" panose="020B0609020204030204" pitchFamily="49" charset="0"/>
              </a:rPr>
              <a:t>            yield return </a:t>
            </a:r>
            <a:r>
              <a:rPr lang="en-US" sz="1400" dirty="0" err="1">
                <a:latin typeface="Consolas" panose="020B0609020204030204" pitchFamily="49" charset="0"/>
              </a:rPr>
              <a:t>visitorGroup.Id.ToString</a:t>
            </a:r>
            <a:r>
              <a:rPr lang="en-US" sz="1400" dirty="0">
                <a:latin typeface="Consolas" panose="020B0609020204030204" pitchFamily="49" charset="0"/>
              </a:rPr>
              <a:t>();</a:t>
            </a:r>
            <a:br>
              <a:rPr lang="en-US" sz="1400" dirty="0">
                <a:latin typeface="Consolas" panose="020B0609020204030204" pitchFamily="49" charset="0"/>
              </a:rPr>
            </a:br>
            <a:r>
              <a:rPr lang="en-US" sz="1400" dirty="0">
                <a:latin typeface="Consolas" panose="020B0609020204030204" pitchFamily="49" charset="0"/>
              </a:rPr>
              <a:t>    }</a:t>
            </a:r>
            <a:br>
              <a:rPr lang="en-US" sz="1400" dirty="0">
                <a:latin typeface="Consolas" panose="020B0609020204030204" pitchFamily="49" charset="0"/>
              </a:rPr>
            </a:br>
            <a:r>
              <a:rPr lang="en-US" sz="1400" dirty="0">
                <a:latin typeface="Consolas" panose="020B0609020204030204" pitchFamily="49" charset="0"/>
              </a:rPr>
              <a:t>}</a:t>
            </a:r>
            <a:br>
              <a:rPr lang="en-US" sz="1400" dirty="0">
                <a:latin typeface="Consolas" panose="020B0609020204030204" pitchFamily="49" charset="0"/>
              </a:rPr>
            </a:br>
            <a:endParaRPr lang="en-US" sz="1400" dirty="0">
              <a:latin typeface="Consolas" panose="020B0609020204030204" pitchFamily="49" charset="0"/>
            </a:endParaRPr>
          </a:p>
          <a:p>
            <a:pPr marL="0" indent="0">
              <a:buNone/>
            </a:pPr>
            <a:r>
              <a:rPr lang="en-US" sz="1400" dirty="0">
                <a:latin typeface="Consolas" panose="020B0609020204030204" pitchFamily="49" charset="0"/>
              </a:rPr>
              <a:t>// CMS 12</a:t>
            </a:r>
            <a:br>
              <a:rPr lang="en-US" sz="1400" dirty="0">
                <a:latin typeface="Consolas" panose="020B0609020204030204" pitchFamily="49" charset="0"/>
              </a:rPr>
            </a:br>
            <a:r>
              <a:rPr lang="en-US" sz="1400" dirty="0">
                <a:latin typeface="Consolas" panose="020B0609020204030204" pitchFamily="49" charset="0"/>
              </a:rPr>
              <a:t>public IEnumerable&lt;string&gt; </a:t>
            </a:r>
            <a:r>
              <a:rPr lang="en-US" sz="1400" dirty="0" err="1">
                <a:latin typeface="Consolas" panose="020B0609020204030204" pitchFamily="49" charset="0"/>
              </a:rPr>
              <a:t>GetVisitorGroupIds</a:t>
            </a:r>
            <a:r>
              <a:rPr lang="en-US" sz="1400" dirty="0">
                <a:latin typeface="Consolas" panose="020B0609020204030204" pitchFamily="49" charset="0"/>
              </a:rPr>
              <a:t>()</a:t>
            </a:r>
            <a:br>
              <a:rPr lang="en-US" sz="1400" dirty="0">
                <a:latin typeface="Consolas" panose="020B0609020204030204" pitchFamily="49" charset="0"/>
              </a:rPr>
            </a:br>
            <a:r>
              <a:rPr lang="en-US" sz="1400" dirty="0">
                <a:latin typeface="Consolas" panose="020B0609020204030204" pitchFamily="49" charset="0"/>
              </a:rPr>
              <a:t>{</a:t>
            </a:r>
            <a:br>
              <a:rPr lang="en-US" sz="1400" dirty="0">
                <a:latin typeface="Consolas" panose="020B0609020204030204" pitchFamily="49" charset="0"/>
              </a:rPr>
            </a:br>
            <a:r>
              <a:rPr lang="en-US" sz="1400" dirty="0">
                <a:latin typeface="Consolas" panose="020B0609020204030204" pitchFamily="49" charset="0"/>
              </a:rPr>
              <a:t>    foreach (var </a:t>
            </a:r>
            <a:r>
              <a:rPr lang="en-US" sz="1400" dirty="0" err="1">
                <a:latin typeface="Consolas" panose="020B0609020204030204" pitchFamily="49" charset="0"/>
              </a:rPr>
              <a:t>visitorGroup</a:t>
            </a:r>
            <a:r>
              <a:rPr lang="en-US" sz="1400" dirty="0">
                <a:latin typeface="Consolas" panose="020B0609020204030204" pitchFamily="49" charset="0"/>
              </a:rPr>
              <a:t> in _</a:t>
            </a:r>
            <a:r>
              <a:rPr lang="en-US" sz="1400" dirty="0" err="1">
                <a:latin typeface="Consolas" panose="020B0609020204030204" pitchFamily="49" charset="0"/>
              </a:rPr>
              <a:t>visitorGroupRepository.List</a:t>
            </a:r>
            <a:r>
              <a:rPr lang="en-US" sz="1400" dirty="0">
                <a:latin typeface="Consolas" panose="020B0609020204030204" pitchFamily="49" charset="0"/>
              </a:rPr>
              <a:t>()?.</a:t>
            </a:r>
            <a:r>
              <a:rPr lang="en-US" sz="1400" dirty="0" err="1">
                <a:latin typeface="Consolas" panose="020B0609020204030204" pitchFamily="49" charset="0"/>
              </a:rPr>
              <a:t>ToList</a:t>
            </a:r>
            <a:r>
              <a:rPr lang="en-US" sz="1400" dirty="0">
                <a:latin typeface="Consolas" panose="020B0609020204030204" pitchFamily="49" charset="0"/>
              </a:rPr>
              <a:t>())</a:t>
            </a:r>
            <a:br>
              <a:rPr lang="en-US" sz="1400" dirty="0">
                <a:latin typeface="Consolas" panose="020B0609020204030204" pitchFamily="49" charset="0"/>
              </a:rPr>
            </a:br>
            <a:r>
              <a:rPr lang="en-US" sz="1400" dirty="0">
                <a:latin typeface="Consolas" panose="020B0609020204030204" pitchFamily="49" charset="0"/>
              </a:rPr>
              <a:t>    {</a:t>
            </a:r>
            <a:br>
              <a:rPr lang="en-US" sz="1400" dirty="0">
                <a:latin typeface="Consolas" panose="020B0609020204030204" pitchFamily="49" charset="0"/>
              </a:rPr>
            </a:br>
            <a:r>
              <a:rPr lang="en-US" sz="1400" dirty="0">
                <a:latin typeface="Consolas" panose="020B0609020204030204" pitchFamily="49" charset="0"/>
              </a:rPr>
              <a:t>        _</a:t>
            </a:r>
            <a:r>
              <a:rPr lang="en-US" sz="1400" dirty="0" err="1">
                <a:latin typeface="Consolas" panose="020B0609020204030204" pitchFamily="49" charset="0"/>
              </a:rPr>
              <a:t>visitorGroupRoleRepository.TryGetRole</a:t>
            </a:r>
            <a:r>
              <a:rPr lang="en-US" sz="1400" dirty="0">
                <a:latin typeface="Consolas" panose="020B0609020204030204" pitchFamily="49" charset="0"/>
              </a:rPr>
              <a:t>(</a:t>
            </a:r>
            <a:r>
              <a:rPr lang="en-US" sz="1400" dirty="0" err="1">
                <a:latin typeface="Consolas" panose="020B0609020204030204" pitchFamily="49" charset="0"/>
              </a:rPr>
              <a:t>visitorGroup.Name</a:t>
            </a:r>
            <a:r>
              <a:rPr lang="en-US" sz="1400" dirty="0">
                <a:latin typeface="Consolas" panose="020B0609020204030204" pitchFamily="49" charset="0"/>
              </a:rPr>
              <a:t>, out var </a:t>
            </a:r>
            <a:r>
              <a:rPr lang="en-US" sz="1400" dirty="0" err="1">
                <a:latin typeface="Consolas" panose="020B0609020204030204" pitchFamily="49" charset="0"/>
              </a:rPr>
              <a:t>visitorGroupRole</a:t>
            </a:r>
            <a:r>
              <a:rPr lang="en-US" sz="1400" dirty="0">
                <a:latin typeface="Consolas" panose="020B0609020204030204" pitchFamily="49" charset="0"/>
              </a:rPr>
              <a:t>);</a:t>
            </a:r>
            <a:br>
              <a:rPr lang="en-US" sz="1400" dirty="0">
                <a:latin typeface="Consolas" panose="020B0609020204030204" pitchFamily="49" charset="0"/>
              </a:rPr>
            </a:br>
            <a:r>
              <a:rPr lang="en-US" sz="1400" dirty="0">
                <a:latin typeface="Consolas" panose="020B0609020204030204" pitchFamily="49" charset="0"/>
              </a:rPr>
              <a:t>        if (</a:t>
            </a:r>
            <a:r>
              <a:rPr lang="en-US" sz="1400" dirty="0" err="1">
                <a:latin typeface="Consolas" panose="020B0609020204030204" pitchFamily="49" charset="0"/>
              </a:rPr>
              <a:t>visitorGroupRole</a:t>
            </a:r>
            <a:r>
              <a:rPr lang="en-US" sz="1400" dirty="0">
                <a:latin typeface="Consolas" panose="020B0609020204030204" pitchFamily="49" charset="0"/>
              </a:rPr>
              <a:t> != null &amp;&amp;</a:t>
            </a:r>
            <a:br>
              <a:rPr lang="en-US" sz="1400" dirty="0">
                <a:latin typeface="Consolas" panose="020B0609020204030204" pitchFamily="49" charset="0"/>
              </a:rPr>
            </a:br>
            <a:r>
              <a:rPr lang="en-US" sz="1400" dirty="0">
                <a:latin typeface="Consolas" panose="020B0609020204030204" pitchFamily="49" charset="0"/>
              </a:rPr>
              <a:t>            </a:t>
            </a:r>
            <a:r>
              <a:rPr lang="en-US" sz="1400" dirty="0" err="1">
                <a:latin typeface="Consolas" panose="020B0609020204030204" pitchFamily="49" charset="0"/>
              </a:rPr>
              <a:t>visitorGroupRole.IsMatch</a:t>
            </a:r>
            <a:r>
              <a:rPr lang="en-US" sz="1400" dirty="0">
                <a:latin typeface="Consolas" panose="020B0609020204030204" pitchFamily="49" charset="0"/>
              </a:rPr>
              <a:t>(</a:t>
            </a:r>
            <a:r>
              <a:rPr lang="en-US" sz="1400" dirty="0" err="1">
                <a:latin typeface="Consolas" panose="020B0609020204030204" pitchFamily="49" charset="0"/>
              </a:rPr>
              <a:t>PrincipalInfo.CurrentPrincipal</a:t>
            </a:r>
            <a:r>
              <a:rPr lang="en-US" sz="1400" dirty="0">
                <a:latin typeface="Consolas" panose="020B0609020204030204" pitchFamily="49" charset="0"/>
              </a:rPr>
              <a:t>, _</a:t>
            </a:r>
            <a:r>
              <a:rPr lang="en-US" sz="1400" dirty="0" err="1">
                <a:latin typeface="Consolas" panose="020B0609020204030204" pitchFamily="49" charset="0"/>
              </a:rPr>
              <a:t>httpContextAccessor.HttpContext</a:t>
            </a:r>
            <a:r>
              <a:rPr lang="en-US" sz="1400" dirty="0">
                <a:latin typeface="Consolas" panose="020B0609020204030204" pitchFamily="49" charset="0"/>
              </a:rPr>
              <a:t>))</a:t>
            </a:r>
            <a:br>
              <a:rPr lang="en-US" sz="1400" dirty="0">
                <a:latin typeface="Consolas" panose="020B0609020204030204" pitchFamily="49" charset="0"/>
              </a:rPr>
            </a:br>
            <a:r>
              <a:rPr lang="en-US" sz="1400" dirty="0">
                <a:latin typeface="Consolas" panose="020B0609020204030204" pitchFamily="49" charset="0"/>
              </a:rPr>
              <a:t>            yield return </a:t>
            </a:r>
            <a:r>
              <a:rPr lang="en-US" sz="1400" dirty="0" err="1">
                <a:latin typeface="Consolas" panose="020B0609020204030204" pitchFamily="49" charset="0"/>
              </a:rPr>
              <a:t>visitorGroup.Id.ToString</a:t>
            </a:r>
            <a:r>
              <a:rPr lang="en-US" sz="1400" dirty="0">
                <a:latin typeface="Consolas" panose="020B0609020204030204" pitchFamily="49" charset="0"/>
              </a:rPr>
              <a:t>();</a:t>
            </a:r>
            <a:br>
              <a:rPr lang="en-US" sz="1400" dirty="0">
                <a:latin typeface="Consolas" panose="020B0609020204030204" pitchFamily="49" charset="0"/>
              </a:rPr>
            </a:br>
            <a:r>
              <a:rPr lang="en-US" sz="1400" dirty="0">
                <a:latin typeface="Consolas" panose="020B0609020204030204" pitchFamily="49" charset="0"/>
              </a:rPr>
              <a:t>    }</a:t>
            </a:r>
            <a:br>
              <a:rPr lang="en-US" sz="1400" dirty="0">
                <a:latin typeface="Consolas" panose="020B0609020204030204" pitchFamily="49" charset="0"/>
              </a:rPr>
            </a:br>
            <a:r>
              <a:rPr lang="en-US" sz="1400" dirty="0">
                <a:latin typeface="Consolas" panose="020B0609020204030204" pitchFamily="49" charset="0"/>
              </a:rPr>
              <a:t>}</a:t>
            </a:r>
          </a:p>
          <a:p>
            <a:pPr marL="0" indent="0">
              <a:buNone/>
            </a:pPr>
            <a:endParaRPr lang="en-US" sz="1400" dirty="0">
              <a:latin typeface="Consolas" panose="020B0609020204030204" pitchFamily="49" charset="0"/>
            </a:endParaRPr>
          </a:p>
        </p:txBody>
      </p:sp>
    </p:spTree>
    <p:extLst>
      <p:ext uri="{BB962C8B-B14F-4D97-AF65-F5344CB8AC3E}">
        <p14:creationId xmlns:p14="http://schemas.microsoft.com/office/powerpoint/2010/main" val="10448738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8D18E0-D634-75A4-3148-747F880B98E9}"/>
              </a:ext>
            </a:extLst>
          </p:cNvPr>
          <p:cNvSpPr>
            <a:spLocks noGrp="1"/>
          </p:cNvSpPr>
          <p:nvPr>
            <p:ph type="ctrTitle"/>
          </p:nvPr>
        </p:nvSpPr>
        <p:spPr/>
        <p:txBody>
          <a:bodyPr/>
          <a:lstStyle/>
          <a:p>
            <a:r>
              <a:rPr lang="en-US" dirty="0"/>
              <a:t>CMS 12 on DXP</a:t>
            </a:r>
          </a:p>
        </p:txBody>
      </p:sp>
      <p:sp>
        <p:nvSpPr>
          <p:cNvPr id="5" name="Subtitle 4">
            <a:extLst>
              <a:ext uri="{FF2B5EF4-FFF2-40B4-BE49-F238E27FC236}">
                <a16:creationId xmlns:a16="http://schemas.microsoft.com/office/drawing/2014/main" id="{B655D4C3-6F5F-7316-1825-6E54A66E7C66}"/>
              </a:ext>
            </a:extLst>
          </p:cNvPr>
          <p:cNvSpPr>
            <a:spLocks noGrp="1"/>
          </p:cNvSpPr>
          <p:nvPr>
            <p:ph type="subTitle" idx="1"/>
          </p:nvPr>
        </p:nvSpPr>
        <p:spPr/>
        <p:txBody>
          <a:bodyPr/>
          <a:lstStyle/>
          <a:p>
            <a:r>
              <a:rPr lang="en-US" dirty="0"/>
              <a:t>Phase 3</a:t>
            </a:r>
          </a:p>
          <a:p>
            <a:endParaRPr lang="en-US" dirty="0"/>
          </a:p>
          <a:p>
            <a:r>
              <a:rPr lang="en-US" dirty="0"/>
              <a:t>Upgrading the service environment</a:t>
            </a:r>
          </a:p>
        </p:txBody>
      </p:sp>
    </p:spTree>
    <p:extLst>
      <p:ext uri="{BB962C8B-B14F-4D97-AF65-F5344CB8AC3E}">
        <p14:creationId xmlns:p14="http://schemas.microsoft.com/office/powerpoint/2010/main" val="2910913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76AFA-3A7E-27D1-7066-47EB6895E767}"/>
              </a:ext>
            </a:extLst>
          </p:cNvPr>
          <p:cNvSpPr>
            <a:spLocks noGrp="1"/>
          </p:cNvSpPr>
          <p:nvPr>
            <p:ph type="title"/>
          </p:nvPr>
        </p:nvSpPr>
        <p:spPr/>
        <p:txBody>
          <a:bodyPr/>
          <a:lstStyle/>
          <a:p>
            <a:r>
              <a:rPr lang="en-US" dirty="0"/>
              <a:t>Things to consider</a:t>
            </a:r>
          </a:p>
        </p:txBody>
      </p:sp>
      <p:sp>
        <p:nvSpPr>
          <p:cNvPr id="3" name="Content Placeholder 2">
            <a:extLst>
              <a:ext uri="{FF2B5EF4-FFF2-40B4-BE49-F238E27FC236}">
                <a16:creationId xmlns:a16="http://schemas.microsoft.com/office/drawing/2014/main" id="{D8DFE577-7BED-C38D-F9E7-7D02AFC283C2}"/>
              </a:ext>
            </a:extLst>
          </p:cNvPr>
          <p:cNvSpPr>
            <a:spLocks noGrp="1"/>
          </p:cNvSpPr>
          <p:nvPr>
            <p:ph idx="1"/>
          </p:nvPr>
        </p:nvSpPr>
        <p:spPr/>
        <p:txBody>
          <a:bodyPr>
            <a:normAutofit/>
          </a:bodyPr>
          <a:lstStyle/>
          <a:p>
            <a:r>
              <a:rPr lang="en-US" dirty="0"/>
              <a:t>If your solution is large or has many dependencies, expect to measure the upgrade duration in sprints. </a:t>
            </a:r>
          </a:p>
          <a:p>
            <a:r>
              <a:rPr lang="en-US" dirty="0"/>
              <a:t>An effective branch management strategy is critical. Consider maintaining the old .NET Framework branch in parallel with the .NET 5+ branch. Build </a:t>
            </a:r>
          </a:p>
          <a:p>
            <a:r>
              <a:rPr lang="en-US" dirty="0"/>
              <a:t>Think about what can be done to the solution ahead of time. For example, consider refactoring existing code to use .NET Core and Standard dependencies instead of .NET Framework ones (where applicable). </a:t>
            </a:r>
          </a:p>
          <a:p>
            <a:pPr marL="0" indent="0">
              <a:buNone/>
            </a:pPr>
            <a:endParaRPr lang="en-US" i="1" dirty="0"/>
          </a:p>
          <a:p>
            <a:pPr marL="0" indent="0">
              <a:buNone/>
            </a:pPr>
            <a:endParaRPr lang="en-US" dirty="0"/>
          </a:p>
        </p:txBody>
      </p:sp>
    </p:spTree>
    <p:extLst>
      <p:ext uri="{BB962C8B-B14F-4D97-AF65-F5344CB8AC3E}">
        <p14:creationId xmlns:p14="http://schemas.microsoft.com/office/powerpoint/2010/main" val="6070308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76AFA-3A7E-27D1-7066-47EB6895E767}"/>
              </a:ext>
            </a:extLst>
          </p:cNvPr>
          <p:cNvSpPr>
            <a:spLocks noGrp="1"/>
          </p:cNvSpPr>
          <p:nvPr>
            <p:ph type="title"/>
          </p:nvPr>
        </p:nvSpPr>
        <p:spPr/>
        <p:txBody>
          <a:bodyPr/>
          <a:lstStyle/>
          <a:p>
            <a:r>
              <a:rPr lang="en-US" dirty="0"/>
              <a:t>Optimizely Support is there for you</a:t>
            </a:r>
          </a:p>
        </p:txBody>
      </p:sp>
      <p:sp>
        <p:nvSpPr>
          <p:cNvPr id="3" name="Content Placeholder 2">
            <a:extLst>
              <a:ext uri="{FF2B5EF4-FFF2-40B4-BE49-F238E27FC236}">
                <a16:creationId xmlns:a16="http://schemas.microsoft.com/office/drawing/2014/main" id="{D8DFE577-7BED-C38D-F9E7-7D02AFC283C2}"/>
              </a:ext>
            </a:extLst>
          </p:cNvPr>
          <p:cNvSpPr>
            <a:spLocks noGrp="1"/>
          </p:cNvSpPr>
          <p:nvPr>
            <p:ph idx="1"/>
          </p:nvPr>
        </p:nvSpPr>
        <p:spPr/>
        <p:txBody>
          <a:bodyPr>
            <a:normAutofit fontScale="92500"/>
          </a:bodyPr>
          <a:lstStyle/>
          <a:p>
            <a:r>
              <a:rPr lang="en-US" dirty="0"/>
              <a:t>We’re on our own for upgrading our solutions, but Optimizely Support has a playbook for coaching you through the infrastructure upgrade process. </a:t>
            </a:r>
            <a:endParaRPr lang="en-US" i="1" dirty="0"/>
          </a:p>
          <a:p>
            <a:r>
              <a:rPr lang="en-US" dirty="0"/>
              <a:t>Opti will create new Linux-based environments that will be stood up in parallel with your existing DXP environments.</a:t>
            </a:r>
          </a:p>
          <a:p>
            <a:r>
              <a:rPr lang="en-US" dirty="0"/>
              <a:t>The PaaS Portal has a new tool that allows you to copy databases and blobs over from the old environments to the new environments.</a:t>
            </a:r>
          </a:p>
          <a:p>
            <a:r>
              <a:rPr lang="en-US" dirty="0"/>
              <a:t>Additional Development Environment (ADE) instances are not currently supported by the PaaS Portal at the time of this writing (July 2022). </a:t>
            </a:r>
          </a:p>
          <a:p>
            <a:pPr marL="0" indent="0">
              <a:buNone/>
            </a:pPr>
            <a:endParaRPr lang="en-US" i="1" dirty="0"/>
          </a:p>
          <a:p>
            <a:pPr marL="0" indent="0">
              <a:buNone/>
            </a:pPr>
            <a:r>
              <a:rPr lang="en-US" sz="1700" dirty="0">
                <a:hlinkClick r:id="rId2"/>
              </a:rPr>
              <a:t>https://docs.developers.optimizely.com/content-cloud/v11.0.0-content-cloud/docs/upgrading-to-content-cloud-cms-12</a:t>
            </a:r>
            <a:endParaRPr lang="en-US" sz="1700" dirty="0"/>
          </a:p>
          <a:p>
            <a:pPr marL="0" indent="0">
              <a:buNone/>
            </a:pPr>
            <a:endParaRPr lang="en-US" dirty="0"/>
          </a:p>
        </p:txBody>
      </p:sp>
    </p:spTree>
    <p:extLst>
      <p:ext uri="{BB962C8B-B14F-4D97-AF65-F5344CB8AC3E}">
        <p14:creationId xmlns:p14="http://schemas.microsoft.com/office/powerpoint/2010/main" val="990826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5A5B942-0110-60D0-BDAB-CD3A563BCBFA}"/>
              </a:ext>
            </a:extLst>
          </p:cNvPr>
          <p:cNvSpPr>
            <a:spLocks noGrp="1"/>
          </p:cNvSpPr>
          <p:nvPr>
            <p:ph type="ctrTitle"/>
          </p:nvPr>
        </p:nvSpPr>
        <p:spPr/>
        <p:txBody>
          <a:bodyPr/>
          <a:lstStyle/>
          <a:p>
            <a:r>
              <a:rPr lang="en-US" dirty="0"/>
              <a:t>Prerequisites</a:t>
            </a:r>
          </a:p>
        </p:txBody>
      </p:sp>
      <p:sp>
        <p:nvSpPr>
          <p:cNvPr id="5" name="Subtitle 4">
            <a:extLst>
              <a:ext uri="{FF2B5EF4-FFF2-40B4-BE49-F238E27FC236}">
                <a16:creationId xmlns:a16="http://schemas.microsoft.com/office/drawing/2014/main" id="{2059EC35-7FBA-2CFF-A976-F52BA328EB04}"/>
              </a:ext>
            </a:extLst>
          </p:cNvPr>
          <p:cNvSpPr>
            <a:spLocks noGrp="1"/>
          </p:cNvSpPr>
          <p:nvPr>
            <p:ph type="subTitle" idx="1"/>
          </p:nvPr>
        </p:nvSpPr>
        <p:spPr/>
        <p:txBody>
          <a:bodyPr>
            <a:normAutofit/>
          </a:bodyPr>
          <a:lstStyle/>
          <a:p>
            <a:r>
              <a:rPr lang="en-US" dirty="0"/>
              <a:t>Phase 0</a:t>
            </a:r>
          </a:p>
          <a:p>
            <a:endParaRPr lang="en-US" dirty="0"/>
          </a:p>
          <a:p>
            <a:r>
              <a:rPr lang="en-US" dirty="0"/>
              <a:t>Stuff to do before you begin</a:t>
            </a:r>
          </a:p>
        </p:txBody>
      </p:sp>
    </p:spTree>
    <p:extLst>
      <p:ext uri="{BB962C8B-B14F-4D97-AF65-F5344CB8AC3E}">
        <p14:creationId xmlns:p14="http://schemas.microsoft.com/office/powerpoint/2010/main" val="7770889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095D67-C3E5-11A3-8C42-0DC0BCA99FA0}"/>
              </a:ext>
            </a:extLst>
          </p:cNvPr>
          <p:cNvSpPr>
            <a:spLocks noGrp="1"/>
          </p:cNvSpPr>
          <p:nvPr>
            <p:ph type="ctrTitle"/>
          </p:nvPr>
        </p:nvSpPr>
        <p:spPr/>
        <p:txBody>
          <a:bodyPr/>
          <a:lstStyle/>
          <a:p>
            <a:r>
              <a:rPr lang="en-US" dirty="0"/>
              <a:t>Thank You</a:t>
            </a:r>
          </a:p>
        </p:txBody>
      </p:sp>
      <p:sp>
        <p:nvSpPr>
          <p:cNvPr id="5" name="Subtitle 4">
            <a:extLst>
              <a:ext uri="{FF2B5EF4-FFF2-40B4-BE49-F238E27FC236}">
                <a16:creationId xmlns:a16="http://schemas.microsoft.com/office/drawing/2014/main" id="{AE1951EC-50D9-EB35-C36E-634563BF9D0D}"/>
              </a:ext>
            </a:extLst>
          </p:cNvPr>
          <p:cNvSpPr>
            <a:spLocks noGrp="1"/>
          </p:cNvSpPr>
          <p:nvPr>
            <p:ph type="subTitle" idx="1"/>
          </p:nvPr>
        </p:nvSpPr>
        <p:spPr/>
        <p:txBody>
          <a:bodyPr/>
          <a:lstStyle/>
          <a:p>
            <a:r>
              <a:rPr lang="en-US" dirty="0">
                <a:hlinkClick r:id="rId2"/>
              </a:rPr>
              <a:t>https://github.com/DrewNull/optimizely-cms12-upgrade</a:t>
            </a:r>
            <a:endParaRPr lang="en-US" dirty="0"/>
          </a:p>
          <a:p>
            <a:endParaRPr lang="en-US" dirty="0"/>
          </a:p>
        </p:txBody>
      </p:sp>
    </p:spTree>
    <p:extLst>
      <p:ext uri="{BB962C8B-B14F-4D97-AF65-F5344CB8AC3E}">
        <p14:creationId xmlns:p14="http://schemas.microsoft.com/office/powerpoint/2010/main" val="4124194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85CB6-C7AB-B3B1-4593-93D8C361BCB0}"/>
              </a:ext>
            </a:extLst>
          </p:cNvPr>
          <p:cNvSpPr>
            <a:spLocks noGrp="1"/>
          </p:cNvSpPr>
          <p:nvPr>
            <p:ph type="title"/>
          </p:nvPr>
        </p:nvSpPr>
        <p:spPr/>
        <p:txBody>
          <a:bodyPr/>
          <a:lstStyle/>
          <a:p>
            <a:r>
              <a:rPr lang="en-US" dirty="0"/>
              <a:t>Read the official documentation</a:t>
            </a:r>
          </a:p>
        </p:txBody>
      </p:sp>
      <p:sp>
        <p:nvSpPr>
          <p:cNvPr id="3" name="Content Placeholder 2">
            <a:extLst>
              <a:ext uri="{FF2B5EF4-FFF2-40B4-BE49-F238E27FC236}">
                <a16:creationId xmlns:a16="http://schemas.microsoft.com/office/drawing/2014/main" id="{2CC9B4CC-B663-F9D4-2054-3B0F1640F97D}"/>
              </a:ext>
            </a:extLst>
          </p:cNvPr>
          <p:cNvSpPr>
            <a:spLocks noGrp="1"/>
          </p:cNvSpPr>
          <p:nvPr>
            <p:ph idx="1"/>
          </p:nvPr>
        </p:nvSpPr>
        <p:spPr/>
        <p:txBody>
          <a:bodyPr>
            <a:normAutofit lnSpcReduction="10000"/>
          </a:bodyPr>
          <a:lstStyle/>
          <a:p>
            <a:pPr marL="0" indent="0">
              <a:buNone/>
            </a:pPr>
            <a:r>
              <a:rPr lang="en-US" dirty="0"/>
              <a:t>Upgrading to Content Cloud (CMS 12)</a:t>
            </a:r>
          </a:p>
          <a:p>
            <a:pPr marL="0" indent="0">
              <a:buNone/>
            </a:pPr>
            <a:r>
              <a:rPr lang="en-US" sz="2000" dirty="0">
                <a:hlinkClick r:id="rId2"/>
              </a:rPr>
              <a:t>https://docs.developers.optimizely.com/content-cloud/v11.0.0-content-cloud/docs/upgrading-to-content-cloud-cms-12</a:t>
            </a:r>
            <a:endParaRPr lang="en-US" sz="1600" dirty="0"/>
          </a:p>
          <a:p>
            <a:pPr marL="0" indent="0">
              <a:buNone/>
            </a:pPr>
            <a:endParaRPr lang="en-US" dirty="0"/>
          </a:p>
          <a:p>
            <a:pPr marL="0" indent="0">
              <a:buNone/>
            </a:pPr>
            <a:r>
              <a:rPr lang="en-US" dirty="0"/>
              <a:t>Breaking changes in Content Cloud (CMS 12)</a:t>
            </a:r>
          </a:p>
          <a:p>
            <a:pPr marL="0" indent="0">
              <a:buNone/>
            </a:pPr>
            <a:r>
              <a:rPr lang="en-US" sz="2000" dirty="0">
                <a:hlinkClick r:id="rId3"/>
              </a:rPr>
              <a:t>https://docs.developers.optimizely.com/content-cloud/v11.0.0-content-cloud/docs/breaking-changes-in-content-cloud-cms-12</a:t>
            </a:r>
            <a:endParaRPr lang="en-US" sz="2000" dirty="0"/>
          </a:p>
          <a:p>
            <a:pPr marL="0" indent="0">
              <a:buNone/>
            </a:pPr>
            <a:endParaRPr lang="en-US" dirty="0"/>
          </a:p>
          <a:p>
            <a:pPr marL="0" indent="0">
              <a:buNone/>
            </a:pPr>
            <a:r>
              <a:rPr lang="en-US" dirty="0"/>
              <a:t>System requirements for Optimizely</a:t>
            </a:r>
          </a:p>
          <a:p>
            <a:pPr marL="0" indent="0">
              <a:buNone/>
            </a:pPr>
            <a:r>
              <a:rPr lang="en-US" sz="2000" dirty="0">
                <a:hlinkClick r:id="rId4"/>
              </a:rPr>
              <a:t>https://docs.developers.optimizely.com/content-cloud/v12.0.0-content-cloud/docs/system-requirements-for-optimizely</a:t>
            </a:r>
            <a:endParaRPr lang="en-US" sz="2000" dirty="0"/>
          </a:p>
          <a:p>
            <a:pPr marL="0" indent="0">
              <a:buNone/>
            </a:pPr>
            <a:endParaRPr lang="en-US" dirty="0"/>
          </a:p>
          <a:p>
            <a:endParaRPr lang="en-US" dirty="0"/>
          </a:p>
        </p:txBody>
      </p:sp>
    </p:spTree>
    <p:extLst>
      <p:ext uri="{BB962C8B-B14F-4D97-AF65-F5344CB8AC3E}">
        <p14:creationId xmlns:p14="http://schemas.microsoft.com/office/powerpoint/2010/main" val="2590760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02063-728E-82C8-780B-E52CC9AC88C2}"/>
              </a:ext>
            </a:extLst>
          </p:cNvPr>
          <p:cNvSpPr>
            <a:spLocks noGrp="1"/>
          </p:cNvSpPr>
          <p:nvPr>
            <p:ph type="title"/>
          </p:nvPr>
        </p:nvSpPr>
        <p:spPr/>
        <p:txBody>
          <a:bodyPr/>
          <a:lstStyle/>
          <a:p>
            <a:r>
              <a:rPr lang="en-US" dirty="0"/>
              <a:t>Be on .NET Framework 4.7.2 or higher</a:t>
            </a:r>
          </a:p>
        </p:txBody>
      </p:sp>
      <p:sp>
        <p:nvSpPr>
          <p:cNvPr id="3" name="Content Placeholder 2">
            <a:extLst>
              <a:ext uri="{FF2B5EF4-FFF2-40B4-BE49-F238E27FC236}">
                <a16:creationId xmlns:a16="http://schemas.microsoft.com/office/drawing/2014/main" id="{5B0BA359-1977-7BC5-456D-6B325FF339AF}"/>
              </a:ext>
            </a:extLst>
          </p:cNvPr>
          <p:cNvSpPr>
            <a:spLocks noGrp="1"/>
          </p:cNvSpPr>
          <p:nvPr>
            <p:ph idx="1"/>
          </p:nvPr>
        </p:nvSpPr>
        <p:spPr/>
        <p:txBody>
          <a:bodyPr/>
          <a:lstStyle/>
          <a:p>
            <a:pPr marL="0" indent="0">
              <a:buNone/>
            </a:pPr>
            <a:endParaRPr lang="en-US" dirty="0"/>
          </a:p>
          <a:p>
            <a:pPr marL="0" indent="0">
              <a:buNone/>
            </a:pPr>
            <a:r>
              <a:rPr lang="en-US" dirty="0"/>
              <a:t>CMS11 only requires .NET Framework 4.6.1, but Microsoft recommends being on 4.7.2 or higher when using Upgrade-Assistant</a:t>
            </a:r>
          </a:p>
          <a:p>
            <a:pPr marL="0" indent="0">
              <a:buNone/>
            </a:pPr>
            <a:endParaRPr lang="en-US" dirty="0"/>
          </a:p>
          <a:p>
            <a:r>
              <a:rPr lang="en-US" dirty="0">
                <a:hlinkClick r:id="rId2"/>
              </a:rPr>
              <a:t>https://docs.developers.optimizely.com/content-cloud/v11.0.0-content-cloud/docs/system-requirements-for-optimizely</a:t>
            </a:r>
            <a:endParaRPr lang="en-US" dirty="0"/>
          </a:p>
          <a:p>
            <a:r>
              <a:rPr lang="en-US" dirty="0">
                <a:hlinkClick r:id="rId3"/>
              </a:rPr>
              <a:t>https://docs.microsoft.com/en-us/dotnet/core/porting/premigration-needed-changes</a:t>
            </a:r>
            <a:endParaRPr lang="en-US" dirty="0"/>
          </a:p>
          <a:p>
            <a:pPr lvl="1"/>
            <a:endParaRPr lang="en-US" dirty="0"/>
          </a:p>
        </p:txBody>
      </p:sp>
    </p:spTree>
    <p:extLst>
      <p:ext uri="{BB962C8B-B14F-4D97-AF65-F5344CB8AC3E}">
        <p14:creationId xmlns:p14="http://schemas.microsoft.com/office/powerpoint/2010/main" val="810703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0AEBA-5A87-8FD5-083C-CD1E6F022F20}"/>
              </a:ext>
            </a:extLst>
          </p:cNvPr>
          <p:cNvSpPr>
            <a:spLocks noGrp="1"/>
          </p:cNvSpPr>
          <p:nvPr>
            <p:ph type="title"/>
          </p:nvPr>
        </p:nvSpPr>
        <p:spPr/>
        <p:txBody>
          <a:bodyPr/>
          <a:lstStyle/>
          <a:p>
            <a:r>
              <a:rPr lang="en-US" dirty="0"/>
              <a:t>Update to the latest version of CMS11 (Commerce13) before upgrading</a:t>
            </a:r>
          </a:p>
        </p:txBody>
      </p:sp>
      <p:sp>
        <p:nvSpPr>
          <p:cNvPr id="3" name="Content Placeholder 2">
            <a:extLst>
              <a:ext uri="{FF2B5EF4-FFF2-40B4-BE49-F238E27FC236}">
                <a16:creationId xmlns:a16="http://schemas.microsoft.com/office/drawing/2014/main" id="{550FAD9D-B5F7-AA4C-985F-6C50FE5C3E63}"/>
              </a:ext>
            </a:extLst>
          </p:cNvPr>
          <p:cNvSpPr>
            <a:spLocks noGrp="1"/>
          </p:cNvSpPr>
          <p:nvPr>
            <p:ph idx="1"/>
          </p:nvPr>
        </p:nvSpPr>
        <p:spPr/>
        <p:txBody>
          <a:bodyPr/>
          <a:lstStyle/>
          <a:p>
            <a:pPr marL="0" indent="0">
              <a:buNone/>
            </a:pPr>
            <a:endParaRPr lang="en-US" dirty="0"/>
          </a:p>
          <a:p>
            <a:pPr marL="0" indent="0">
              <a:buNone/>
            </a:pPr>
            <a:r>
              <a:rPr lang="en-US" dirty="0"/>
              <a:t>The official documentation doesn’t explicitly say to do this…</a:t>
            </a:r>
          </a:p>
          <a:p>
            <a:pPr marL="0" indent="0">
              <a:buNone/>
            </a:pPr>
            <a:r>
              <a:rPr lang="en-US" dirty="0"/>
              <a:t>but I can’t think of any reason </a:t>
            </a:r>
            <a:r>
              <a:rPr lang="en-US" i="1" dirty="0"/>
              <a:t>not </a:t>
            </a:r>
            <a:r>
              <a:rPr lang="en-US" dirty="0"/>
              <a:t>to. </a:t>
            </a:r>
          </a:p>
        </p:txBody>
      </p:sp>
    </p:spTree>
    <p:extLst>
      <p:ext uri="{BB962C8B-B14F-4D97-AF65-F5344CB8AC3E}">
        <p14:creationId xmlns:p14="http://schemas.microsoft.com/office/powerpoint/2010/main" val="420972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32D21-C15E-9A5C-DCC3-C4F5EAED0E2D}"/>
              </a:ext>
            </a:extLst>
          </p:cNvPr>
          <p:cNvSpPr>
            <a:spLocks noGrp="1"/>
          </p:cNvSpPr>
          <p:nvPr>
            <p:ph type="title"/>
          </p:nvPr>
        </p:nvSpPr>
        <p:spPr/>
        <p:txBody>
          <a:bodyPr/>
          <a:lstStyle/>
          <a:p>
            <a:r>
              <a:rPr lang="en-US" dirty="0"/>
              <a:t>Check the status of add-on packages</a:t>
            </a:r>
          </a:p>
        </p:txBody>
      </p:sp>
      <p:sp>
        <p:nvSpPr>
          <p:cNvPr id="3" name="Content Placeholder 2">
            <a:extLst>
              <a:ext uri="{FF2B5EF4-FFF2-40B4-BE49-F238E27FC236}">
                <a16:creationId xmlns:a16="http://schemas.microsoft.com/office/drawing/2014/main" id="{31EFCB25-EB7E-0BDE-E3FD-7496A5D07ED3}"/>
              </a:ext>
            </a:extLst>
          </p:cNvPr>
          <p:cNvSpPr>
            <a:spLocks noGrp="1"/>
          </p:cNvSpPr>
          <p:nvPr>
            <p:ph idx="1"/>
          </p:nvPr>
        </p:nvSpPr>
        <p:spPr/>
        <p:txBody>
          <a:bodyPr>
            <a:normAutofit/>
          </a:bodyPr>
          <a:lstStyle/>
          <a:p>
            <a:pPr marL="0" indent="0">
              <a:buNone/>
            </a:pPr>
            <a:r>
              <a:rPr lang="en-US" dirty="0"/>
              <a:t>Official CMS/Commerce add-on platform compatibility:</a:t>
            </a:r>
          </a:p>
          <a:p>
            <a:pPr marL="0" indent="0">
              <a:buNone/>
            </a:pPr>
            <a:r>
              <a:rPr lang="en-US" dirty="0">
                <a:hlinkClick r:id="rId2"/>
              </a:rPr>
              <a:t>https://docs.developers.optimizely.com/integrations/v1.1.0-apps-and-integrations/docs/add-ons-platform-compatibility</a:t>
            </a:r>
            <a:endParaRPr lang="en-US" dirty="0"/>
          </a:p>
          <a:p>
            <a:pPr marL="0" indent="0">
              <a:buNone/>
            </a:pPr>
            <a:endParaRPr lang="en-US" dirty="0"/>
          </a:p>
          <a:p>
            <a:pPr marL="0" indent="0">
              <a:buNone/>
            </a:pPr>
            <a:r>
              <a:rPr lang="en-US" dirty="0"/>
              <a:t>Official big list of package migration status: </a:t>
            </a:r>
            <a:endParaRPr lang="en-US" dirty="0">
              <a:hlinkClick r:id="rId3"/>
            </a:endParaRPr>
          </a:p>
          <a:p>
            <a:pPr marL="0" indent="0">
              <a:buNone/>
            </a:pPr>
            <a:r>
              <a:rPr lang="en-US" dirty="0">
                <a:hlinkClick r:id="rId3"/>
              </a:rPr>
              <a:t>https://world.optimizely.com/resources/net5/add-ons</a:t>
            </a:r>
            <a:endParaRPr lang="en-US" dirty="0"/>
          </a:p>
        </p:txBody>
      </p:sp>
    </p:spTree>
    <p:extLst>
      <p:ext uri="{BB962C8B-B14F-4D97-AF65-F5344CB8AC3E}">
        <p14:creationId xmlns:p14="http://schemas.microsoft.com/office/powerpoint/2010/main" val="47185282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1205</TotalTime>
  <Words>3562</Words>
  <Application>Microsoft Office PowerPoint</Application>
  <PresentationFormat>Widescreen</PresentationFormat>
  <Paragraphs>399</Paragraphs>
  <Slides>50</Slides>
  <Notes>0</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Arial</vt:lpstr>
      <vt:lpstr>Calibri</vt:lpstr>
      <vt:lpstr>Calibri Light</vt:lpstr>
      <vt:lpstr>Consolas</vt:lpstr>
      <vt:lpstr>Office Theme</vt:lpstr>
      <vt:lpstr>Upgrading to CMS 12 and Commerce 14</vt:lpstr>
      <vt:lpstr>Upgrading to CMS 12 and Commerce 14</vt:lpstr>
      <vt:lpstr>Why present on upgrading from CMS 11?</vt:lpstr>
      <vt:lpstr>(one exception)</vt:lpstr>
      <vt:lpstr>Prerequisites</vt:lpstr>
      <vt:lpstr>Read the official documentation</vt:lpstr>
      <vt:lpstr>Be on .NET Framework 4.7.2 or higher</vt:lpstr>
      <vt:lpstr>Update to the latest version of CMS11 (Commerce13) before upgrading</vt:lpstr>
      <vt:lpstr>Check the status of add-on packages</vt:lpstr>
      <vt:lpstr>Check the status of add-on packages</vt:lpstr>
      <vt:lpstr>PowerPoint Presentation</vt:lpstr>
      <vt:lpstr>Upgrade-Assistant</vt:lpstr>
      <vt:lpstr>Delete Commerce Manager</vt:lpstr>
      <vt:lpstr>Delete Commerce Manager</vt:lpstr>
      <vt:lpstr>Delete node_modules</vt:lpstr>
      <vt:lpstr>Use Opti’s Upgrade-Assistant-Extensions</vt:lpstr>
      <vt:lpstr>Use Opti’s Upgrade-Assistant-Extensions</vt:lpstr>
      <vt:lpstr>Make a plan-of-attack before running Upgrade-Assistant</vt:lpstr>
      <vt:lpstr>Consider doing one CSPROJ at a time</vt:lpstr>
      <vt:lpstr>Think about what flags to use</vt:lpstr>
      <vt:lpstr>Install and update Upgrade-Assistant</vt:lpstr>
      <vt:lpstr>Run Upgrade-Assistant</vt:lpstr>
      <vt:lpstr>Wait…</vt:lpstr>
      <vt:lpstr>Review the code changes</vt:lpstr>
      <vt:lpstr>Commit the broken code</vt:lpstr>
      <vt:lpstr>Delete leftover assembly dependencies</vt:lpstr>
      <vt:lpstr>Uninstall obsolete NuGet packages</vt:lpstr>
      <vt:lpstr>Manually resolve package errors</vt:lpstr>
      <vt:lpstr>Update NuGet packages</vt:lpstr>
      <vt:lpstr>Address known breaking changes</vt:lpstr>
      <vt:lpstr>Code Fixes</vt:lpstr>
      <vt:lpstr>Replace HttpContextHelper with IHttpContextAccessor</vt:lpstr>
      <vt:lpstr>Give yourself time to replace HttpRequest</vt:lpstr>
      <vt:lpstr>We need to talk about HttpClient.</vt:lpstr>
      <vt:lpstr>Use IHttpClientFactory</vt:lpstr>
      <vt:lpstr>Use IHttpClientFactory</vt:lpstr>
      <vt:lpstr>Use IHttpClientFactory</vt:lpstr>
      <vt:lpstr>Replace HostingEnvironment with IWebHostEnvironment</vt:lpstr>
      <vt:lpstr>Replace Output Caching</vt:lpstr>
      <vt:lpstr>Replace RouteTable with UseEndpoints</vt:lpstr>
      <vt:lpstr>Refactor async controller methods</vt:lpstr>
      <vt:lpstr>Delete SessionStateBehavior.Disabled</vt:lpstr>
      <vt:lpstr>Take care when replacing Newtonsoft.Json with System.Text.Json</vt:lpstr>
      <vt:lpstr>Don’t get confused by authorization action filters</vt:lpstr>
      <vt:lpstr>Check virtual roles in appsettings.json</vt:lpstr>
      <vt:lpstr>Remove VisitorGroupHelper</vt:lpstr>
      <vt:lpstr>CMS 12 on DXP</vt:lpstr>
      <vt:lpstr>Things to consider</vt:lpstr>
      <vt:lpstr>Optimizely Support is there for you</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Drew Null</dc:creator>
  <cp:lastModifiedBy>Drew Null</cp:lastModifiedBy>
  <cp:revision>7</cp:revision>
  <dcterms:created xsi:type="dcterms:W3CDTF">2022-04-17T21:01:24Z</dcterms:created>
  <dcterms:modified xsi:type="dcterms:W3CDTF">2022-07-29T19:12:47Z</dcterms:modified>
</cp:coreProperties>
</file>