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047a249b9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047a249b9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047a249b9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047a249b9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047a249b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047a249b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047a249b9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047a249b9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 Ecommerce Take Home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Drew Pritchard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1" y="34621"/>
            <a:ext cx="1159475" cy="3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MoM % Changes - The Good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324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Steady month over month growth in </a:t>
            </a:r>
            <a:r>
              <a:rPr b="1" lang="en"/>
              <a:t>transactions</a:t>
            </a:r>
            <a:r>
              <a:rPr lang="en"/>
              <a:t>, </a:t>
            </a:r>
            <a:r>
              <a:rPr b="1" lang="en"/>
              <a:t>sessions</a:t>
            </a:r>
            <a:r>
              <a:rPr lang="en"/>
              <a:t>, and </a:t>
            </a:r>
            <a:r>
              <a:rPr b="1" lang="en"/>
              <a:t>quantity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growing at similar rates: Average </a:t>
            </a:r>
            <a:r>
              <a:rPr b="1" lang="en"/>
              <a:t>10% MoM</a:t>
            </a:r>
            <a:endParaRPr b="1"/>
          </a:p>
        </p:txBody>
      </p:sp>
      <p:pic>
        <p:nvPicPr>
          <p:cNvPr id="68" name="Google Shape;68;p14" title="Chart"/>
          <p:cNvPicPr preferRelativeResize="0"/>
          <p:nvPr/>
        </p:nvPicPr>
        <p:blipFill rotWithShape="1">
          <a:blip r:embed="rId3">
            <a:alphaModFix/>
          </a:blip>
          <a:srcRect b="0" l="1310" r="-1310" t="0"/>
          <a:stretch/>
        </p:blipFill>
        <p:spPr>
          <a:xfrm>
            <a:off x="3911075" y="917875"/>
            <a:ext cx="5283300" cy="337526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21" y="34621"/>
            <a:ext cx="1159475" cy="3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MoM % Changes - The Bad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324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growth</a:t>
            </a:r>
            <a:r>
              <a:rPr lang="en"/>
              <a:t> in </a:t>
            </a:r>
            <a:r>
              <a:rPr b="1" lang="en"/>
              <a:t>Adds to Cart</a:t>
            </a:r>
            <a:r>
              <a:rPr lang="en"/>
              <a:t> decrease in </a:t>
            </a:r>
            <a:r>
              <a:rPr b="1" lang="en"/>
              <a:t>ECR</a:t>
            </a:r>
            <a:r>
              <a:rPr lang="en"/>
              <a:t> despite other growth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we dive into the drivers in this decrease</a:t>
            </a:r>
            <a:endParaRPr/>
          </a:p>
        </p:txBody>
      </p:sp>
      <p:pic>
        <p:nvPicPr>
          <p:cNvPr id="76" name="Google Shape;76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300" y="1152475"/>
            <a:ext cx="5283300" cy="337526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8184600" y="2118150"/>
            <a:ext cx="807000" cy="90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growth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AtC</a:t>
            </a:r>
            <a:r>
              <a:rPr lang="en">
                <a:solidFill>
                  <a:srgbClr val="E06666"/>
                </a:solidFill>
              </a:rPr>
              <a:t>: 0%</a:t>
            </a:r>
            <a:endParaRPr>
              <a:solidFill>
                <a:srgbClr val="E06666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D9EEB"/>
                </a:solidFill>
              </a:rPr>
              <a:t>ECR</a:t>
            </a:r>
            <a:r>
              <a:rPr lang="en">
                <a:solidFill>
                  <a:srgbClr val="6D9EEB"/>
                </a:solidFill>
              </a:rPr>
              <a:t>: -1% </a:t>
            </a:r>
            <a:endParaRPr>
              <a:solidFill>
                <a:srgbClr val="6D9EEB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21" y="34621"/>
            <a:ext cx="1159475" cy="3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ECR by Device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272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Tablet ECR is trending down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issue with conversions</a:t>
            </a:r>
            <a:endParaRPr/>
          </a:p>
        </p:txBody>
      </p:sp>
      <p:pic>
        <p:nvPicPr>
          <p:cNvPr id="85" name="Google Shape;85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700" y="692362"/>
            <a:ext cx="5960923" cy="38081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86" name="Google Shape;86;p16"/>
          <p:cNvCxnSpPr/>
          <p:nvPr/>
        </p:nvCxnSpPr>
        <p:spPr>
          <a:xfrm>
            <a:off x="4995150" y="2116750"/>
            <a:ext cx="1424400" cy="79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6"/>
          <p:cNvSpPr txBox="1"/>
          <p:nvPr/>
        </p:nvSpPr>
        <p:spPr>
          <a:xfrm>
            <a:off x="5657850" y="1849725"/>
            <a:ext cx="5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!!!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21" y="34621"/>
            <a:ext cx="1159475" cy="3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Insight</a:t>
            </a:r>
            <a:r>
              <a:rPr lang="en"/>
              <a:t>: A </a:t>
            </a:r>
            <a:r>
              <a:rPr lang="en" u="sng"/>
              <a:t>low conversion</a:t>
            </a:r>
            <a:r>
              <a:rPr lang="en"/>
              <a:t> rate on tablet users is </a:t>
            </a:r>
            <a:r>
              <a:rPr lang="en" u="sng"/>
              <a:t>driving an overall decrease in ECR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r>
              <a:rPr lang="en"/>
              <a:t>:</a:t>
            </a:r>
            <a:endParaRPr/>
          </a:p>
          <a:p>
            <a:pPr indent="-342900" lvl="0" marL="13716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touchpoint(s) on tablet with highest drop rate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Increase efforts to increase conversions on tablet platform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Revisit in 2 months to measure complete YoY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1" y="34621"/>
            <a:ext cx="1159475" cy="3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