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73" r:id="rId7"/>
    <p:sldId id="277" r:id="rId8"/>
    <p:sldId id="274" r:id="rId9"/>
    <p:sldId id="278" r:id="rId10"/>
    <p:sldId id="279" r:id="rId11"/>
    <p:sldId id="268" r:id="rId12"/>
    <p:sldId id="280" r:id="rId13"/>
    <p:sldId id="275" r:id="rId14"/>
    <p:sldId id="276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2"/>
  </p:normalViewPr>
  <p:slideViewPr>
    <p:cSldViewPr snapToGrid="0" snapToObjects="1">
      <p:cViewPr>
        <p:scale>
          <a:sx n="98" d="100"/>
          <a:sy n="98" d="100"/>
        </p:scale>
        <p:origin x="57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20:09:41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D2F0-1256-2940-8B93-5F09C468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04E4E-2180-3F42-90D5-3C24DB982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D32E-A310-A443-A625-BC174247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227D-FD54-E14A-89EA-7A939CDC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5FDE8-5C4B-5B48-8C28-1CADA92E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8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5C30-B97E-3E4A-93E1-1DBF429B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FC3DE-61A2-2C40-8836-826DDE270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B99B-3139-C445-9A4C-47DBE689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C2C3-B5D1-AC4D-B77C-F15722F5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023-531E-2742-8607-26512AAE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70213-0CD7-D64F-BC50-020459A76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1C900-D742-5748-BBB3-FE906BB39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F4D3E-DCA3-D04A-BB72-95F892F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DE38-2E85-E64D-B1FE-6C5C04B2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040E-1344-BD40-B0DB-D551CAD8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6B33-34D5-8A40-BE5B-6B0740EC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8D36A-A6AF-C049-AE8B-AA0A9D8C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AF1F7-1D3E-D74E-A866-D093266C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20729-1642-5546-B04B-B06BFCDC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D7790-C1C0-4240-9E2D-7E3D9ED8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0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1CC7-906E-E442-88A3-176ECAD6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8E884-D388-4043-8DB3-8BF88DE2F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6E63-9C28-1941-94BF-95957A87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FB92-44C2-7E4B-81A7-3D1F7118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AFCA-AFCF-CD47-974E-651F72CD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FB83-7ADD-EF47-8201-3622C768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C473-57AB-6F4D-A80C-884A94E65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6002B-BC87-B641-B161-7E9901EDC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FD2B4-1061-1A47-94BE-8A517FD7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502AE-E858-9C48-B981-A1191ADB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9EC74-098A-C04A-AE41-0E406FDD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9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3344-376B-1E4D-AAC6-82BBB796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587D2-B8D2-104E-A5E9-3B664D74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5EBE9-A270-7F49-A2A9-A828021E0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192E4-26C4-E84A-8531-1906B62A8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DB336-1954-CD4E-B8D1-5006552DC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077B7-30A4-684E-BA16-508DAA31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D883-2FE1-394A-855C-7FF6434B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8290D-E419-1247-9198-032ED070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48F0-C8D5-F74A-8A75-ED962C8F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7316B-8BCA-0542-B05A-1A5CF6F7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2C540-B9BA-F74E-BFC3-3E99C44E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B2894-307B-FA47-980A-0E2235C9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7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9AC1B-5754-7B49-8122-156F61D2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14AFE-44F0-4C40-81B8-89BDF2D4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305B9-7BDF-334E-9D91-0B663EE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DBBC-3CAA-4144-9A74-44E344EE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F32E6-0DD9-BC49-807A-B36088D3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0DF3B-21D0-F741-A690-DD628874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F2A4B-D5F5-3741-9C87-04EEAF2E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8FAF1-B183-FD49-BABB-65A9525D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9BB04-F4B3-B34D-8F7C-F15C959E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8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A705-8FDE-7742-8E89-E917DDA2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65603-1CCF-554C-AB4B-3594BC05E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6741C-E8D3-E549-AA88-A1BB25378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CD62B-67B7-5E4D-B393-9FA8E140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EC139-31B8-BD4D-A87E-73C1C231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3EF6C-A6FB-FA43-AEBC-8E256E54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9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96F0F-2ABE-8745-80DA-BDCCF27A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E3ABD-FDB6-BD45-B179-342265D3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29E4-C381-D441-A145-6D5212A73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203D0-E7F3-8543-8B00-01960A8F93F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E40D-A7A2-BC44-8A78-8B784D5E2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3E8E-EE12-214C-86F0-810B74985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6E838-84A9-5445-9156-3A3114E5F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DA74C-787B-EB4D-9068-73322983E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/>
              <a:t>Sprint 04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02601-DB18-7B45-872D-6AC6D0994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Team 01</a:t>
            </a:r>
          </a:p>
        </p:txBody>
      </p:sp>
    </p:spTree>
    <p:extLst>
      <p:ext uri="{BB962C8B-B14F-4D97-AF65-F5344CB8AC3E}">
        <p14:creationId xmlns:p14="http://schemas.microsoft.com/office/powerpoint/2010/main" val="374927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Completed Tasks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0FAD8F-0C15-254A-8828-13FE0FE6D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81942"/>
            <a:ext cx="10434007" cy="40032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2200" dirty="0"/>
              <a:t>Cloud environment integration with existing scripts and deployment of same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Pre-populated the database with 5 test users and required sets of questions/answers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Home page function &amp; design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Resolved design (color, positioning) issues, altered some text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Corrected menu functions to work correctly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User profile page functionality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Needed Admin to create profile (can this be linked to user registration in next sprint?)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Button functionality corrected (previously didn’t work)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Question/Answer function &amp; design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Resolved design (color, positioning) issues, altered some text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/>
              <a:t>Created Cancel function (button)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Updated the ERD</a:t>
            </a:r>
          </a:p>
        </p:txBody>
      </p:sp>
    </p:spTree>
    <p:extLst>
      <p:ext uri="{BB962C8B-B14F-4D97-AF65-F5344CB8AC3E}">
        <p14:creationId xmlns:p14="http://schemas.microsoft.com/office/powerpoint/2010/main" val="41229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F88B8-2EAB-DF4D-BB5E-7B9EC311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126" y="1715667"/>
            <a:ext cx="4540948" cy="38343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E2B42E-BA97-B944-BB0A-8928AA0A3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0" y="3249637"/>
            <a:ext cx="4296727" cy="172185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A06C7-6587-AC4D-A6A7-A1AA2D00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Completed Tasks: ERD Update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316323-F45C-454F-82A3-67AD558DE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826" y="1724338"/>
            <a:ext cx="3124200" cy="44196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A2380BB5-3533-494D-A667-3079C3A2AA2F}"/>
              </a:ext>
            </a:extLst>
          </p:cNvPr>
          <p:cNvSpPr/>
          <p:nvPr/>
        </p:nvSpPr>
        <p:spPr>
          <a:xfrm>
            <a:off x="2883877" y="1842868"/>
            <a:ext cx="5767754" cy="2974726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ADAE5DF-3898-429D-B1A3-417D747B0865}"/>
              </a:ext>
            </a:extLst>
          </p:cNvPr>
          <p:cNvSpPr/>
          <p:nvPr/>
        </p:nvSpPr>
        <p:spPr>
          <a:xfrm>
            <a:off x="3756074" y="4712677"/>
            <a:ext cx="4023360" cy="1361345"/>
          </a:xfrm>
          <a:prstGeom prst="ellipse">
            <a:avLst/>
          </a:prstGeom>
          <a:solidFill>
            <a:srgbClr val="008C3A">
              <a:alpha val="5000"/>
            </a:srgbClr>
          </a:solidFill>
          <a:ln w="36000">
            <a:solidFill>
              <a:srgbClr val="008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8C3A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D8E38D-69DD-D24A-B424-65D28515B8C4}"/>
                  </a:ext>
                </a:extLst>
              </p14:cNvPr>
              <p14:cNvContentPartPr/>
              <p14:nvPr/>
            </p14:nvContentPartPr>
            <p14:xfrm>
              <a:off x="2219372" y="160607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D8E38D-69DD-D24A-B424-65D28515B8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1372" y="158807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15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Tasks not Completed (Pushed to next Sprint)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0FAD8F-0C15-254A-8828-13FE0FE6D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81942"/>
            <a:ext cx="10434007" cy="4003263"/>
          </a:xfrm>
        </p:spPr>
        <p:txBody>
          <a:bodyPr>
            <a:normAutofit/>
          </a:bodyPr>
          <a:lstStyle/>
          <a:p>
            <a:r>
              <a:rPr lang="en-US" sz="2400" dirty="0"/>
              <a:t>Implement database security</a:t>
            </a:r>
          </a:p>
          <a:p>
            <a:r>
              <a:rPr lang="en-US" sz="2400" dirty="0"/>
              <a:t>Implement Fail2Ban intrusion detection</a:t>
            </a:r>
          </a:p>
          <a:p>
            <a:pPr>
              <a:buFont typeface="Wingdings" pitchFamily="2" charset="2"/>
              <a:buChar char="ü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576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380E-5E3E-BF40-9941-F9514585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Team Roles</a:t>
            </a:r>
          </a:p>
          <a:p>
            <a:r>
              <a:rPr lang="en-US" sz="2400" dirty="0"/>
              <a:t>Sprint 04 Goals &amp; Points Breakdown</a:t>
            </a:r>
          </a:p>
          <a:p>
            <a:r>
              <a:rPr lang="en-US" sz="2400" dirty="0"/>
              <a:t>Kanban Board Review</a:t>
            </a:r>
          </a:p>
          <a:p>
            <a:r>
              <a:rPr lang="en-US" sz="2400" dirty="0"/>
              <a:t>Cloud &amp; Website Demo’s</a:t>
            </a:r>
          </a:p>
          <a:p>
            <a:r>
              <a:rPr lang="en-US" sz="2400" dirty="0"/>
              <a:t>Completed/Uncompleted Task Review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097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Conclusion / Lessons-Learned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380E-5E3E-BF40-9941-F9514585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dirty="0"/>
              <a:t>Cloud integration was challenging, requiring lots of troubleshooting/problem isolation.</a:t>
            </a:r>
          </a:p>
          <a:p>
            <a:pPr lvl="1"/>
            <a:r>
              <a:rPr lang="en-US" dirty="0"/>
              <a:t>Lesson-learned: start early as this task takes several days</a:t>
            </a:r>
          </a:p>
          <a:p>
            <a:pPr lvl="1"/>
            <a:r>
              <a:rPr lang="en-US" dirty="0"/>
              <a:t>Lesson-learned: don’t hard-code IP’s in the scripts or config files</a:t>
            </a:r>
          </a:p>
          <a:p>
            <a:r>
              <a:rPr lang="en-US" dirty="0"/>
              <a:t>Some tasks may take collaboration across the team to resolve</a:t>
            </a:r>
          </a:p>
          <a:p>
            <a:pPr lvl="1"/>
            <a:r>
              <a:rPr lang="en-US" dirty="0"/>
              <a:t>Lesson-learned: lean on your teammates for their expertise and insights; escalate issues before they become problems</a:t>
            </a:r>
          </a:p>
        </p:txBody>
      </p:sp>
    </p:spTree>
    <p:extLst>
      <p:ext uri="{BB962C8B-B14F-4D97-AF65-F5344CB8AC3E}">
        <p14:creationId xmlns:p14="http://schemas.microsoft.com/office/powerpoint/2010/main" val="381015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A06C7-6587-AC4D-A6A7-A1AA2D00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Task Overview: Database Security &amp; Fail2Ban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61DC-E2F9-CB48-B58B-C7D17677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Database Security</a:t>
            </a:r>
          </a:p>
          <a:p>
            <a:r>
              <a:rPr lang="en-US" sz="2200" dirty="0"/>
              <a:t>Implement MariaDB built-in </a:t>
            </a:r>
            <a:r>
              <a:rPr lang="en-US" sz="2200" dirty="0" err="1"/>
              <a:t>mysql_secure_installation</a:t>
            </a:r>
            <a:r>
              <a:rPr lang="en-US" sz="2200" dirty="0"/>
              <a:t> script, using silent installation methods</a:t>
            </a:r>
          </a:p>
          <a:p>
            <a:r>
              <a:rPr lang="en-US" sz="2200" dirty="0"/>
              <a:t>Basic security measure to prevent unauthorized database intrusions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Fail2Ban</a:t>
            </a:r>
          </a:p>
          <a:p>
            <a:r>
              <a:rPr lang="en-US" sz="2200" dirty="0"/>
              <a:t>Open-source intrusion detection software</a:t>
            </a:r>
          </a:p>
          <a:p>
            <a:r>
              <a:rPr lang="en-US" sz="2200" dirty="0"/>
              <a:t>Attempts to prevent intrusions by identifying failed login attempts and banning the associated IP addresses via dynamic firewall rules</a:t>
            </a:r>
          </a:p>
        </p:txBody>
      </p:sp>
    </p:spTree>
    <p:extLst>
      <p:ext uri="{BB962C8B-B14F-4D97-AF65-F5344CB8AC3E}">
        <p14:creationId xmlns:p14="http://schemas.microsoft.com/office/powerpoint/2010/main" val="96793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Overview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380E-5E3E-BF40-9941-F9514585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Team Roles</a:t>
            </a:r>
          </a:p>
          <a:p>
            <a:r>
              <a:rPr lang="en-US" sz="2400" dirty="0"/>
              <a:t>Sprint 04 Goals</a:t>
            </a:r>
          </a:p>
          <a:p>
            <a:r>
              <a:rPr lang="en-US" sz="2400" dirty="0"/>
              <a:t>Task Difficulty Breakdown</a:t>
            </a:r>
          </a:p>
          <a:p>
            <a:r>
              <a:rPr lang="en-US" sz="2400" dirty="0"/>
              <a:t>Live Kanban Board Review</a:t>
            </a:r>
          </a:p>
          <a:p>
            <a:r>
              <a:rPr lang="en-US" sz="2400" dirty="0"/>
              <a:t>Demo’s (Cloud, Site, Team)</a:t>
            </a:r>
          </a:p>
          <a:p>
            <a:r>
              <a:rPr lang="en-US" sz="2400" dirty="0"/>
              <a:t>Completed Task Summary</a:t>
            </a:r>
          </a:p>
          <a:p>
            <a:r>
              <a:rPr lang="en-US" sz="2400" dirty="0"/>
              <a:t>Tasks Pushed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8467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9F0C5-4339-A843-A2C1-E477689C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Team Roles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ADC4-28A1-694D-B0E4-8270175E0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Project Manager: 			Greg </a:t>
            </a:r>
            <a:r>
              <a:rPr lang="en-US" sz="2400" dirty="0" err="1"/>
              <a:t>Eure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Orchestration and Security: 	Armani </a:t>
            </a:r>
            <a:r>
              <a:rPr lang="en-US" sz="2400" dirty="0" err="1"/>
              <a:t>Lesure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Developer: 				Tenzin </a:t>
            </a:r>
            <a:r>
              <a:rPr lang="en-US" sz="2400" dirty="0" err="1"/>
              <a:t>Choeying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Developer: 				</a:t>
            </a:r>
            <a:r>
              <a:rPr lang="en-US" sz="2400" dirty="0" err="1"/>
              <a:t>Phallyn</a:t>
            </a:r>
            <a:r>
              <a:rPr lang="en-US" sz="2400" dirty="0"/>
              <a:t> </a:t>
            </a:r>
            <a:r>
              <a:rPr lang="en-US" sz="2400" dirty="0" err="1"/>
              <a:t>Habercoss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Developer: 				Drew </a:t>
            </a:r>
            <a:r>
              <a:rPr lang="en-US" sz="2400" dirty="0" err="1"/>
              <a:t>Snarski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031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284D0-DA2B-0544-A62A-5B856ACC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Sprint 04 Goals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DD94-7686-1349-9F96-9680C8610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Integrate deployment to the required cloud environment (required)</a:t>
            </a:r>
          </a:p>
          <a:p>
            <a:r>
              <a:rPr lang="en-US" sz="2400" dirty="0"/>
              <a:t>Pre-populate the database (required)</a:t>
            </a:r>
          </a:p>
          <a:p>
            <a:r>
              <a:rPr lang="en-US" sz="2400" dirty="0"/>
              <a:t>Update the ERD to meet Django requirements</a:t>
            </a:r>
          </a:p>
          <a:p>
            <a:r>
              <a:rPr lang="en-US" sz="2400" dirty="0"/>
              <a:t>Modify the website look &amp; feel to match the UI/UX design</a:t>
            </a:r>
          </a:p>
          <a:p>
            <a:r>
              <a:rPr lang="en-US" sz="2400" dirty="0"/>
              <a:t>Secure the MariaDB database and implement Fail2Ban intrusion detection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162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2B482-34F6-4843-AE74-CA2ADD4E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Task Difficulty Points Breakdown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2B4B-C4B7-2146-9996-8A2C39E4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Autofit/>
          </a:bodyPr>
          <a:lstStyle/>
          <a:p>
            <a:r>
              <a:rPr lang="en-US" sz="2000" dirty="0"/>
              <a:t>Cloud environment integration/deployment: 5 points</a:t>
            </a:r>
          </a:p>
          <a:p>
            <a:r>
              <a:rPr lang="en-US" sz="2000" dirty="0"/>
              <a:t>Implement database security: 1 point</a:t>
            </a:r>
          </a:p>
          <a:p>
            <a:r>
              <a:rPr lang="en-US" sz="2000" dirty="0"/>
              <a:t>Implement Fail2Ban intrusion detection: 1 point</a:t>
            </a:r>
          </a:p>
          <a:p>
            <a:r>
              <a:rPr lang="en-US" sz="2000" dirty="0"/>
              <a:t>Prepopulate test users &amp; q/a: 1 point</a:t>
            </a:r>
          </a:p>
          <a:p>
            <a:r>
              <a:rPr lang="en-US" sz="2000" dirty="0"/>
              <a:t>Export/import database containing pre-population: 2 points</a:t>
            </a:r>
          </a:p>
          <a:p>
            <a:r>
              <a:rPr lang="en-US" sz="2000" dirty="0"/>
              <a:t>Modify ERD to match actual database (after Django modifications): 2 points</a:t>
            </a:r>
          </a:p>
          <a:p>
            <a:r>
              <a:rPr lang="en-US" sz="2000" dirty="0"/>
              <a:t>Modify home page to match UI/UX: 5 points</a:t>
            </a:r>
          </a:p>
          <a:p>
            <a:r>
              <a:rPr lang="en-US" sz="2000" dirty="0"/>
              <a:t>Modify profile page to match UI/UX: 5 points</a:t>
            </a:r>
          </a:p>
          <a:p>
            <a:r>
              <a:rPr lang="en-US" sz="2000" dirty="0"/>
              <a:t>Modify question/answer page to match UI/UX: 3 points</a:t>
            </a:r>
          </a:p>
          <a:p>
            <a:r>
              <a:rPr lang="en-US" sz="2000" dirty="0"/>
              <a:t>Total: 25 points</a:t>
            </a:r>
          </a:p>
        </p:txBody>
      </p:sp>
    </p:spTree>
    <p:extLst>
      <p:ext uri="{BB962C8B-B14F-4D97-AF65-F5344CB8AC3E}">
        <p14:creationId xmlns:p14="http://schemas.microsoft.com/office/powerpoint/2010/main" val="185842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Live Kanban Board Review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74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Live Cloud Deployment Demo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5812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Live Site Demo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6131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517A-84CB-4548-B833-F2A99CBE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Team Member Demos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1122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499</Words>
  <Application>Microsoft Macintosh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Sprint 04</vt:lpstr>
      <vt:lpstr>Overview</vt:lpstr>
      <vt:lpstr>Team Roles</vt:lpstr>
      <vt:lpstr>Sprint 04 Goals</vt:lpstr>
      <vt:lpstr>Task Difficulty Points Breakdown</vt:lpstr>
      <vt:lpstr>Live Kanban Board Review</vt:lpstr>
      <vt:lpstr>Live Cloud Deployment Demo</vt:lpstr>
      <vt:lpstr>Live Site Demo</vt:lpstr>
      <vt:lpstr>Team Member Demos</vt:lpstr>
      <vt:lpstr>Completed Tasks</vt:lpstr>
      <vt:lpstr>Completed Tasks: ERD Update</vt:lpstr>
      <vt:lpstr>Tasks not Completed (Pushed to next Sprint)</vt:lpstr>
      <vt:lpstr>Summary</vt:lpstr>
      <vt:lpstr>Conclusion / Lessons-Learned</vt:lpstr>
      <vt:lpstr>Task Overview: Database Security &amp; Fail2Ban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04</dc:title>
  <dc:creator>Eure, Gregory</dc:creator>
  <cp:lastModifiedBy>Eure, Gregory</cp:lastModifiedBy>
  <cp:revision>4</cp:revision>
  <dcterms:created xsi:type="dcterms:W3CDTF">2022-04-08T18:41:32Z</dcterms:created>
  <dcterms:modified xsi:type="dcterms:W3CDTF">2022-04-11T00:47:54Z</dcterms:modified>
</cp:coreProperties>
</file>