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 102 Role Model</a:t>
            </a:r>
            <a:endParaRPr lang="en-US" dirty="0"/>
          </a:p>
        </p:txBody>
      </p:sp>
      <p:sp>
        <p:nvSpPr>
          <p:cNvPr id="3" name="Subtitle 2"/>
          <p:cNvSpPr>
            <a:spLocks noGrp="1"/>
          </p:cNvSpPr>
          <p:nvPr>
            <p:ph type="subTitle" idx="1"/>
          </p:nvPr>
        </p:nvSpPr>
        <p:spPr/>
        <p:txBody>
          <a:bodyPr/>
          <a:lstStyle/>
          <a:p>
            <a:r>
              <a:rPr lang="en-US" dirty="0" smtClean="0"/>
              <a:t>By drew </a:t>
            </a:r>
            <a:r>
              <a:rPr lang="en-US" dirty="0" err="1" smtClean="0"/>
              <a:t>scott</a:t>
            </a:r>
            <a:endParaRPr lang="en-US" dirty="0"/>
          </a:p>
        </p:txBody>
      </p:sp>
    </p:spTree>
    <p:extLst>
      <p:ext uri="{BB962C8B-B14F-4D97-AF65-F5344CB8AC3E}">
        <p14:creationId xmlns:p14="http://schemas.microsoft.com/office/powerpoint/2010/main" val="363941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986" y="0"/>
            <a:ext cx="2793158" cy="1600200"/>
          </a:xfrm>
        </p:spPr>
        <p:txBody>
          <a:bodyPr/>
          <a:lstStyle/>
          <a:p>
            <a:r>
              <a:rPr lang="en-US" dirty="0" smtClean="0"/>
              <a:t>So </a:t>
            </a:r>
            <a:r>
              <a:rPr lang="en-US" dirty="0" smtClean="0"/>
              <a:t>who’s the role model?</a:t>
            </a:r>
            <a:endParaRPr lang="en-US" dirty="0"/>
          </a:p>
        </p:txBody>
      </p:sp>
      <p:sp>
        <p:nvSpPr>
          <p:cNvPr id="3" name="Content Placeholder 2"/>
          <p:cNvSpPr>
            <a:spLocks noGrp="1"/>
          </p:cNvSpPr>
          <p:nvPr>
            <p:ph idx="1"/>
          </p:nvPr>
        </p:nvSpPr>
        <p:spPr/>
        <p:txBody>
          <a:bodyPr>
            <a:normAutofit/>
          </a:bodyPr>
          <a:lstStyle/>
          <a:p>
            <a:r>
              <a:rPr lang="en-US" dirty="0" smtClean="0"/>
              <a:t>I decided to interview somebody close to home, a fellow Husky, </a:t>
            </a:r>
            <a:r>
              <a:rPr lang="en-US" dirty="0" err="1" smtClean="0"/>
              <a:t>Zorah</a:t>
            </a:r>
            <a:r>
              <a:rPr lang="en-US" dirty="0" smtClean="0"/>
              <a:t> Fung!</a:t>
            </a:r>
          </a:p>
          <a:p>
            <a:r>
              <a:rPr lang="en-US" dirty="0" err="1" smtClean="0"/>
              <a:t>Zorah</a:t>
            </a:r>
            <a:r>
              <a:rPr lang="en-US" dirty="0" smtClean="0"/>
              <a:t> is a CSE lecturer at UW, currently she teaches the intro to programming series (142 and 143).</a:t>
            </a:r>
          </a:p>
          <a:p>
            <a:r>
              <a:rPr lang="en-US" dirty="0" err="1" smtClean="0"/>
              <a:t>Zorah</a:t>
            </a:r>
            <a:r>
              <a:rPr lang="en-US" dirty="0" smtClean="0"/>
              <a:t> earned a B.S. in CSE and a masters right here at UW! </a:t>
            </a:r>
            <a:r>
              <a:rPr lang="en-US" dirty="0" err="1" smtClean="0"/>
              <a:t>Wooooow</a:t>
            </a:r>
            <a:r>
              <a:rPr lang="en-US" dirty="0" smtClean="0"/>
              <a:t>!</a:t>
            </a:r>
          </a:p>
          <a:p>
            <a:r>
              <a:rPr lang="en-US" dirty="0" smtClean="0"/>
              <a:t>When she isn’t teaching, </a:t>
            </a:r>
            <a:r>
              <a:rPr lang="en-US" dirty="0" err="1" smtClean="0"/>
              <a:t>Zorah</a:t>
            </a:r>
            <a:r>
              <a:rPr lang="en-US" dirty="0" smtClean="0"/>
              <a:t> works at a </a:t>
            </a:r>
            <a:r>
              <a:rPr lang="en-US" dirty="0" err="1" smtClean="0"/>
              <a:t>StartUp</a:t>
            </a:r>
            <a:r>
              <a:rPr lang="en-US" dirty="0" smtClean="0"/>
              <a:t> in the Bay Area called Sift Science.</a:t>
            </a:r>
          </a:p>
          <a:p>
            <a:r>
              <a:rPr lang="en-US" dirty="0" err="1" smtClean="0"/>
              <a:t>Zorah</a:t>
            </a:r>
            <a:r>
              <a:rPr lang="en-US" dirty="0" smtClean="0"/>
              <a:t> actively promotes women in tech!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67" y="1624766"/>
            <a:ext cx="2918577" cy="4395034"/>
          </a:xfrm>
          <a:prstGeom prst="rect">
            <a:avLst/>
          </a:prstGeom>
        </p:spPr>
      </p:pic>
    </p:spTree>
    <p:extLst>
      <p:ext uri="{BB962C8B-B14F-4D97-AF65-F5344CB8AC3E}">
        <p14:creationId xmlns:p14="http://schemas.microsoft.com/office/powerpoint/2010/main" val="313422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I plan to major in Electrical Engineering (hopefully at UW!)</a:t>
            </a:r>
          </a:p>
          <a:p>
            <a:r>
              <a:rPr lang="en-US" dirty="0" smtClean="0"/>
              <a:t>I’m taking Informatics 102 because on top of being interesting it also covers a diversity credit, but I’m really appreciating the content of the class, especially all the guest speakers we have!</a:t>
            </a:r>
          </a:p>
          <a:p>
            <a:r>
              <a:rPr lang="en-US" dirty="0" smtClean="0"/>
              <a:t>Currently I am taking CSE 143 with </a:t>
            </a:r>
            <a:r>
              <a:rPr lang="en-US" dirty="0" err="1" smtClean="0"/>
              <a:t>Zorah</a:t>
            </a:r>
            <a:r>
              <a:rPr lang="en-US" dirty="0" smtClean="0"/>
              <a:t> Fung, she’s a great lecturer and I’d definitely recommend her to anyone looking to take the CSE 14X series!</a:t>
            </a:r>
          </a:p>
        </p:txBody>
      </p:sp>
    </p:spTree>
    <p:extLst>
      <p:ext uri="{BB962C8B-B14F-4D97-AF65-F5344CB8AC3E}">
        <p14:creationId xmlns:p14="http://schemas.microsoft.com/office/powerpoint/2010/main" val="227690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 </a:t>
            </a:r>
            <a:r>
              <a:rPr lang="en-US" dirty="0" err="1" smtClean="0"/>
              <a:t>Zorah</a:t>
            </a:r>
            <a:r>
              <a:rPr lang="en-US" dirty="0" smtClean="0"/>
              <a:t> so impressive?</a:t>
            </a:r>
            <a:endParaRPr lang="en-US" dirty="0"/>
          </a:p>
        </p:txBody>
      </p:sp>
      <p:sp>
        <p:nvSpPr>
          <p:cNvPr id="3" name="Content Placeholder 2"/>
          <p:cNvSpPr>
            <a:spLocks noGrp="1"/>
          </p:cNvSpPr>
          <p:nvPr>
            <p:ph idx="1"/>
          </p:nvPr>
        </p:nvSpPr>
        <p:spPr/>
        <p:txBody>
          <a:bodyPr/>
          <a:lstStyle/>
          <a:p>
            <a:r>
              <a:rPr lang="en-US" dirty="0" smtClean="0"/>
              <a:t>One of the largest reasons </a:t>
            </a:r>
            <a:r>
              <a:rPr lang="en-US" dirty="0" err="1" smtClean="0"/>
              <a:t>Zorah</a:t>
            </a:r>
            <a:r>
              <a:rPr lang="en-US" dirty="0" smtClean="0"/>
              <a:t> is impressive is because she teaches many of the future minds of the tech industry, specifically right as many people (specifically lots of women) are finding out if the tech industry is something they would be interested in!</a:t>
            </a:r>
          </a:p>
          <a:p>
            <a:r>
              <a:rPr lang="en-US" dirty="0" smtClean="0"/>
              <a:t>She also has “been heavily involved in K-12 outreach programs” that help younger students learn about how great the tech industry can be</a:t>
            </a:r>
            <a:r>
              <a:rPr lang="en-US" dirty="0"/>
              <a:t>! </a:t>
            </a:r>
            <a:r>
              <a:rPr lang="en-US" dirty="0" smtClean="0"/>
              <a:t>(https</a:t>
            </a:r>
            <a:r>
              <a:rPr lang="en-US" dirty="0"/>
              <a:t>://</a:t>
            </a:r>
            <a:r>
              <a:rPr lang="en-US" dirty="0" smtClean="0"/>
              <a:t>www.cs.washington.edu/people/faculty/zorahf)</a:t>
            </a:r>
          </a:p>
          <a:p>
            <a:r>
              <a:rPr lang="en-US" dirty="0" smtClean="0"/>
              <a:t>She’s a great role model, especially for women, because of her enthusiasm for tech and making sure it’s diversified!</a:t>
            </a:r>
          </a:p>
        </p:txBody>
      </p:sp>
    </p:spTree>
    <p:extLst>
      <p:ext uri="{BB962C8B-B14F-4D97-AF65-F5344CB8AC3E}">
        <p14:creationId xmlns:p14="http://schemas.microsoft.com/office/powerpoint/2010/main" val="367455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that should be adopted</a:t>
            </a:r>
            <a:endParaRPr lang="en-US" dirty="0"/>
          </a:p>
        </p:txBody>
      </p:sp>
      <p:sp>
        <p:nvSpPr>
          <p:cNvPr id="3" name="Content Placeholder 2"/>
          <p:cNvSpPr>
            <a:spLocks noGrp="1"/>
          </p:cNvSpPr>
          <p:nvPr>
            <p:ph idx="1"/>
          </p:nvPr>
        </p:nvSpPr>
        <p:spPr/>
        <p:txBody>
          <a:bodyPr/>
          <a:lstStyle/>
          <a:p>
            <a:r>
              <a:rPr lang="en-US" dirty="0" smtClean="0"/>
              <a:t>One of </a:t>
            </a:r>
            <a:r>
              <a:rPr lang="en-US" dirty="0" err="1" smtClean="0"/>
              <a:t>Zorah’s</a:t>
            </a:r>
            <a:r>
              <a:rPr lang="en-US" dirty="0" smtClean="0"/>
              <a:t> leading traits is her pure enthusiasm for computer science, and this willingness to learn and natural curiosity could, and should, be applied to any tech-related field!</a:t>
            </a:r>
          </a:p>
          <a:p>
            <a:r>
              <a:rPr lang="en-US" dirty="0" smtClean="0"/>
              <a:t>Willingness to diversify. On top of backing different programs to get women in tech, </a:t>
            </a:r>
            <a:r>
              <a:rPr lang="en-US" dirty="0" err="1" smtClean="0"/>
              <a:t>Zorah</a:t>
            </a:r>
            <a:r>
              <a:rPr lang="en-US" dirty="0" smtClean="0"/>
              <a:t> always encourages many different people to get involved in tech, which is a good thing to do because it helps increase progress!</a:t>
            </a:r>
          </a:p>
          <a:p>
            <a:r>
              <a:rPr lang="en-US" dirty="0" smtClean="0"/>
              <a:t>Teach-ability. </a:t>
            </a:r>
            <a:r>
              <a:rPr lang="en-US" dirty="0" err="1" smtClean="0"/>
              <a:t>Zorah</a:t>
            </a:r>
            <a:r>
              <a:rPr lang="en-US" dirty="0" smtClean="0"/>
              <a:t> not only knows how to make her tech work, she can teach others how to use/make their own tech well. </a:t>
            </a:r>
            <a:endParaRPr lang="en-US" dirty="0"/>
          </a:p>
        </p:txBody>
      </p:sp>
    </p:spTree>
    <p:extLst>
      <p:ext uri="{BB962C8B-B14F-4D97-AF65-F5344CB8AC3E}">
        <p14:creationId xmlns:p14="http://schemas.microsoft.com/office/powerpoint/2010/main" val="147667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Closing Remarks</a:t>
            </a:r>
            <a:endParaRPr lang="en-US" dirty="0"/>
          </a:p>
        </p:txBody>
      </p:sp>
      <p:sp>
        <p:nvSpPr>
          <p:cNvPr id="3" name="Content Placeholder 2"/>
          <p:cNvSpPr>
            <a:spLocks noGrp="1"/>
          </p:cNvSpPr>
          <p:nvPr>
            <p:ph idx="1"/>
          </p:nvPr>
        </p:nvSpPr>
        <p:spPr/>
        <p:txBody>
          <a:bodyPr/>
          <a:lstStyle/>
          <a:p>
            <a:r>
              <a:rPr lang="en-US" dirty="0" smtClean="0"/>
              <a:t>Thanks for your time, I hope you enjoyed the presentation!</a:t>
            </a:r>
          </a:p>
          <a:p>
            <a:r>
              <a:rPr lang="en-US" dirty="0" smtClean="0"/>
              <a:t>Interesting stuff to know: If you ever want to talk to </a:t>
            </a:r>
            <a:r>
              <a:rPr lang="en-US" dirty="0" err="1" smtClean="0"/>
              <a:t>Zorah</a:t>
            </a:r>
            <a:r>
              <a:rPr lang="en-US" dirty="0" smtClean="0"/>
              <a:t>, she teaches here so you can find and talk to her in person! She has office hours throughout the week and I’m sure she wouldn’t mind answering any </a:t>
            </a:r>
            <a:r>
              <a:rPr lang="en-US" smtClean="0"/>
              <a:t>tech-related questions.</a:t>
            </a:r>
          </a:p>
          <a:p>
            <a:endParaRPr lang="en-US" dirty="0"/>
          </a:p>
        </p:txBody>
      </p:sp>
    </p:spTree>
    <p:extLst>
      <p:ext uri="{BB962C8B-B14F-4D97-AF65-F5344CB8AC3E}">
        <p14:creationId xmlns:p14="http://schemas.microsoft.com/office/powerpoint/2010/main" val="1293388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440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INFO 102 Role Model</vt:lpstr>
      <vt:lpstr>So who’s the role model?</vt:lpstr>
      <vt:lpstr>About me</vt:lpstr>
      <vt:lpstr>So why is Zorah so impressive?</vt:lpstr>
      <vt:lpstr>Traits that should be adopted</vt:lpstr>
      <vt:lpstr>      Closing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102 Role Model</dc:title>
  <dc:creator>Drew Scott</dc:creator>
  <cp:lastModifiedBy>Drew Scott</cp:lastModifiedBy>
  <cp:revision>7</cp:revision>
  <dcterms:created xsi:type="dcterms:W3CDTF">2016-05-04T01:52:40Z</dcterms:created>
  <dcterms:modified xsi:type="dcterms:W3CDTF">2016-05-11T17:03:50Z</dcterms:modified>
</cp:coreProperties>
</file>